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97" r:id="rId2"/>
    <p:sldId id="307" r:id="rId3"/>
    <p:sldId id="314" r:id="rId4"/>
    <p:sldId id="310" r:id="rId5"/>
    <p:sldId id="290" r:id="rId6"/>
    <p:sldId id="289" r:id="rId7"/>
    <p:sldId id="283" r:id="rId8"/>
    <p:sldId id="287" r:id="rId9"/>
    <p:sldId id="302" r:id="rId10"/>
    <p:sldId id="303" r:id="rId11"/>
    <p:sldId id="311" r:id="rId12"/>
    <p:sldId id="281" r:id="rId13"/>
    <p:sldId id="315" r:id="rId14"/>
    <p:sldId id="322" r:id="rId15"/>
    <p:sldId id="282" r:id="rId16"/>
    <p:sldId id="286" r:id="rId17"/>
    <p:sldId id="317" r:id="rId18"/>
    <p:sldId id="284" r:id="rId19"/>
    <p:sldId id="285" r:id="rId20"/>
    <p:sldId id="296" r:id="rId21"/>
    <p:sldId id="288" r:id="rId22"/>
    <p:sldId id="319" r:id="rId23"/>
    <p:sldId id="323" r:id="rId24"/>
    <p:sldId id="294" r:id="rId25"/>
    <p:sldId id="316" r:id="rId26"/>
    <p:sldId id="280" r:id="rId27"/>
    <p:sldId id="301" r:id="rId28"/>
    <p:sldId id="264" r:id="rId29"/>
    <p:sldId id="292" r:id="rId30"/>
    <p:sldId id="263" r:id="rId31"/>
    <p:sldId id="291" r:id="rId32"/>
    <p:sldId id="30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67372" autoAdjust="0"/>
  </p:normalViewPr>
  <p:slideViewPr>
    <p:cSldViewPr>
      <p:cViewPr>
        <p:scale>
          <a:sx n="68" d="100"/>
          <a:sy n="68" d="100"/>
        </p:scale>
        <p:origin x="-144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4C755-939F-46A8-9BB0-CD780F8991D1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D9E9-FC06-419D-9310-F91E49894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63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BEE6D8-5738-4255-9514-7F204516559E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93BD28-863E-48BB-B7EC-59344396C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928670"/>
            <a:ext cx="750099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66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Arial" pitchFamily="34" charset="0"/>
              </a:rPr>
              <a:t>Важные книги о семье и семейных   отношениях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Рисунок 3" descr="7da8ba1a88b7d3c729d5c134d79af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86190"/>
            <a:ext cx="3000396" cy="2651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303cd2b61c7f6018e4d8299b9f10b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2954725" cy="4675198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1142984"/>
            <a:ext cx="45005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Гергишанов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Тодор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Семейные будни или нежность на каждый день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: </a:t>
            </a: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Vijaya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ер.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болг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Легентова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/ Т.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Гергишанов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- М. : Республика, 1992. - 144 с. - (Б-ка семейного чтения).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Calibri" pitchFamily="34" charset="0"/>
              <a:cs typeface="Vijay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Calibri" pitchFamily="34" charset="0"/>
              <a:cs typeface="Vijay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Брак как ступень к самопознанию и раскрытию личности, культура семейных отношений, влияние этих отношений на воспитание детей - вот, если коротко, основной круг проблем, рассматриваемых в этой книге. Автор - педагог и психолог - заставляет читателей по-новому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взглянуть на брак, оценить свои возможности  и найти путь к установлению гармоничных отношений в семье. Для широкого круга читателей.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000496" y="857232"/>
            <a:ext cx="45720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Сатир,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Вирджиния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Как строить себя и свою семью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: пер. с англ. / В. Сатир;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рец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и автор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послесл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Спиваковская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Москва: Педагогика-Пресс, 1992. - 192 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Автор книги — прогрессивный американский психолог В. Сатир, основоположник семейного консультирования, продолжатель гуманистического направления в психологии, приглашает читателя к разговору о проблемах семейной жизни.       Как научить любить и быть любимым, как посмотреть на себя глазами своих детей, как сделать взаимоотношения в семье гуманными — вот далеко не полный круг вопросов, затронутых автором. Книга написана с искренней любовью к человеку, верой в его творческие возможности, с тонким и добрым юмором.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Рисунок 4" descr="4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00108"/>
            <a:ext cx="3147845" cy="4875858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2500306"/>
            <a:ext cx="5214974" cy="385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</a:rPr>
              <a:t>К. Витек - известный чешский социолог, специалист по проблемам семьи и брака.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</a:rPr>
              <a:t>В книге 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</a:rPr>
              <a:t>анализируются факторы, определяющие успех или неудачу в супружестве, причины роста уровня разводов, возможные меры по предупреждению распада семьи, улучшению супружеских взаимоотношений. Рассматриваются  </a:t>
            </a: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</a:rPr>
              <a:t>также </a:t>
            </a: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</a:rPr>
              <a:t>такие факторы, влияющие на стабильность брака, как гармония сексуальных отношений, супружеская верность, проблемы воспитания детей и многие другие.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</a:rPr>
              <a:t>Отдельное место в книге занимают вопросы профилактики разводов, психотерапии семейной жизни. </a:t>
            </a:r>
            <a:endParaRPr lang="ru-RU" sz="1600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4" name="Рисунок 3" descr="Karel_Vitek__Problemy_supruzheskogo_blagopoluch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2643206" cy="392909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86116" y="1214422"/>
            <a:ext cx="5286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Витек, Карел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Проблемы супружеского благополучия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/ К. Витек; пер.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чеш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Белой, 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Солодухиной; ред. Н.И. Парамонова. - М. : Прогресс, 1988. - 138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2276872"/>
            <a:ext cx="68407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Мудрость воспитания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000504"/>
            <a:ext cx="321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Ребёнок учится тому,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видит у себя в дому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- пример тому.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Брант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e`motsionalno-nravstvennoe-vospit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500438"/>
            <a:ext cx="4455952" cy="2753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1-min-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142984"/>
            <a:ext cx="332485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922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642918"/>
            <a:ext cx="4276909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28"/>
            <a:ext cx="9144000" cy="7429528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714744" y="1214422"/>
            <a:ext cx="471490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Великий английский детский психиатр и психоаналитик  - Дональд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Вудс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Винникотт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 с удивительной прямотой, тепло и без сентиментальности он говорит о таких вещах, о которых говорить не принято, но которые существуют. Например, о моментах, когда мы не любим своего ребенка, а он не любит нас. И о необходимости таких моментов в сложном деле любви. О детской ревности, о стремлении быть идеальной матерью и о многом другом. </a:t>
            </a:r>
          </a:p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Своей откровенностью эта книга почти пугает — и ею же притягивает. Она поддерживает и ободряет, не внушая ложных надежд на то, что «кто-то знает лучше».  </a:t>
            </a:r>
          </a:p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Ее совершенно необходимо читать профессионалам-врачам, педагогам, психологам,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потому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что для них это работа классика, впервые переведенная на русский язык. Но по-настоящему она все-таки адресована тем,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кого были, есть и будут маленькие дети.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71480"/>
            <a:ext cx="2857520" cy="4357718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643306" y="0"/>
            <a:ext cx="5072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Винникотт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Дональдс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Вудс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Разговор с родителями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/ Д.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Винникотт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; пер. с англ. М. 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Почукаевой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В. В. Тимофеева. - М. : Класс, 1994. - 112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786182" y="2428868"/>
            <a:ext cx="46434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кнізе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разглядаюцца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сямейныя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традыцыі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беларусаў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якія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бытавалі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мінулыя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стагоддзі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паказваецца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багацце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народных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прыёмаў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сродкаў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метадаў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выхавання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дзяцей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Тэарэтычная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частка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дапаўняецца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практычнымі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заданнямі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бацькоў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якія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разам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дзецьмі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змогуць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абагульніць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атрыманую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інфармацыю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па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тэмах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любоў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Радзімы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павага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бацькі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маці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шанаванне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старэйшых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прадстаўнікоў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роду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інш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Кніга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адрасавана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шырокаму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колу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чытачоў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маладым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бацькам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сумеснага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чытання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абмеркавання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дзецьмі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бабулям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дзядулям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выхавальнікам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дзіцячых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садоў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школьным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сацыяльным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педагогам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ўключэння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праграму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вучэбна-выхаваўчай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дзейнасці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усім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хто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цікавіцца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багатай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этнапедагагічнай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спадчынай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Беларусі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57620" y="1000108"/>
            <a:ext cx="46434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Калачова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Ірына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Іванаўна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Ад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добрага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кораня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- добры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парастак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: 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сямейныя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традыцыі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беларусаў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якія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бытавалі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мінулыя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стагоддзі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] / І. І.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Калачова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Мінск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: Беларуская Энцыклапедыя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імя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Петруся Броўкі, 2018. - 172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_uc fgbpiom fmkfsa--14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3000395" cy="428625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2714644" cy="4071942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00430" y="428604"/>
            <a:ext cx="50006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7030A0"/>
                </a:solidFill>
                <a:latin typeface="Verdana" pitchFamily="34" charset="0"/>
              </a:rPr>
              <a:t>Воспитание с любовью и логикой 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: пер. с англ. / под ред. М. С. </a:t>
            </a:r>
            <a:r>
              <a:rPr lang="ru-RU" sz="1400" dirty="0" err="1" smtClean="0">
                <a:solidFill>
                  <a:srgbClr val="7030A0"/>
                </a:solidFill>
                <a:latin typeface="Verdana" pitchFamily="34" charset="0"/>
              </a:rPr>
              <a:t>Мацковского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. - М. : Центр </a:t>
            </a:r>
            <a:r>
              <a:rPr lang="ru-RU" sz="1400" dirty="0" err="1" smtClean="0">
                <a:solidFill>
                  <a:srgbClr val="7030A0"/>
                </a:solidFill>
                <a:latin typeface="Verdana" pitchFamily="34" charset="0"/>
              </a:rPr>
              <a:t>общечеловеч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. ценностей, 1995. - 480 с.</a:t>
            </a:r>
            <a:endParaRPr lang="en-US" sz="1400" dirty="0" smtClean="0">
              <a:solidFill>
                <a:srgbClr val="7030A0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сборник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включены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три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книги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посвященные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проблемам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воспитания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взаимно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дополняющие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друг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этом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смысле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сборник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своему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уникален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Calibri" pitchFamily="34" charset="0"/>
              <a:cs typeface="Vijay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Прочитав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книгу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Киммела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"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Наследие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любви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",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узнаете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какие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черты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характера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необходимо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воспитывать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ребенке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чтобы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достойным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образом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подготовить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его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самостоятельной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жизни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Книга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даст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конкретную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программу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воспитания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примерами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жизни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практическими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советами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Calibri" pitchFamily="34" charset="0"/>
              <a:cs typeface="Vijay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Книга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доктора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медицины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Клайна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педагога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Фэя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"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Воспитание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любовью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логикой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"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познакомит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системой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воспитания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основанной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этих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двух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понятиях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которой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научить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справляться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трудностями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современной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жизни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думать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делать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выбор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жить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соответствии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решениями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которые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приняли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Calibri" pitchFamily="34" charset="0"/>
              <a:cs typeface="Vijay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Книга С. Н. Бенуа, психотерапевта, специалиста в области семьи и брака «Когда любви недостаточно» поможет вам понять истоки своей личности и личности ваших детей. С её помощью вы осмыслите взаимоотношения с детьми и с другими близкими вам людьми.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14678" y="1714488"/>
            <a:ext cx="550072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Авторы книги беседуют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 том: почему даже счастливой семье бывает так трудно, откуда вообще берутся семейные проблемы, как их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наследуют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дети, чтобы потом создать проблемы в собственной семье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и как все же можно остановить этот конвейер и что-то изменить к лучшему. А также: о семейной тирании и тиранах, пользе ссор (не любых), о психологическом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разводе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с родителями, о детских и взрослых сексуальных проблемах и еще о многом.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акая книга может стать открытием и для профессионалов (врачей, психологов), и для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человека с улицы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over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2571768" cy="4000528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86116" y="1071546"/>
            <a:ext cx="535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Скиннер, Робин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Семья и как в ней уцелеть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ер. с англ. / Р. Скиннер. - М. : Класс, 1995. - 272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868" y="2071678"/>
            <a:ext cx="492922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Книга известных психологов и публицистов Ирины Медведевой и Татьяны Шишовой посвящена обострившемуся в последнее время конфликту отцов и детей. Поскольку конфликт этот идеологический и в значительной степени рукотворный, авторы анализируют его истоки, движущие силы и подлинные цели, в том числе религиозные. С разных сторон рассматривается ювенальная юстиция — идеология и практика поистине страшного явления, которое угрожает самому существованию семьи.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571868" y="1107829"/>
            <a:ext cx="50006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Медведева, Ирина Яковлевна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Родители и дети: конфликт или союз?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/ Ирина Медведева, Татьяна Шишова. - Москва: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Никея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2009. - 174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Ирина Медведева Родители и дети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71546"/>
            <a:ext cx="2769722" cy="4071942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amily-smi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14488"/>
            <a:ext cx="7929618" cy="461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428604"/>
            <a:ext cx="67866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ru-RU" sz="4400" b="1" dirty="0" smtClean="0">
                <a:solidFill>
                  <a:srgbClr val="7030A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Мая – Международный день семьи</a:t>
            </a:r>
            <a:endParaRPr lang="ru-RU" sz="4400" b="1" dirty="0">
              <a:solidFill>
                <a:srgbClr val="7030A0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578645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Хороший повод поздравить родных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785794"/>
            <a:ext cx="65008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714744" y="2143116"/>
            <a:ext cx="464347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Эта книга составлена из живых историй — воспоминаний различных людей о своем детстве, в которых авторам удалось мысленно вернуться в то время, снова глубоко пережить его и проникновенно о нем рассказать. Дети, как правило, не могут открыть нам всю сложность своего внутреннего мира. Им не хватает слов, а иногда и веры в наше понимание. И вот эту труднейшую задачу взволнованно-открытого сообщения о себе за всех детей и от имени всех детей талантливо решают авторы воспоминаний!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2127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Цель этой хрестоматии и состоит в том, чтобы помочь нам, взрослым, глубже, лучше, сочувственнее понять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Рисунок 5" descr="CoverCommander1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736"/>
            <a:ext cx="3091743" cy="428628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786182" y="857232"/>
            <a:ext cx="4429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Родителям: как быть ребенком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: хрестоматия / сост. и авт.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коммент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Ю. Б.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Гиппенрейтер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Москва: АСТ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Астрель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2010. - 378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14678" y="1928802"/>
            <a:ext cx="5500726" cy="45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Это прекрасное руководство поможет мужчинам и женщинам понять разные взгляды каждого из них на воспитание, более эффективно решать конфликты и находить удовольствие в том, чтобы растить детей вместе. Яркие примеры великолепно иллюстрируют обыденные конфликты, в которые втянуты многие мамы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папы</a:t>
            </a: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ссоры вокруг правил и ограничений, кормлений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укладываний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спать, по поводу того, каким образом проводить время с детьми, как нянчить ребенка и эмоционально поддерживать его, как справиться с прогулами, играми и дополнительными занятиями.  Родители узнают о проверенных способах более справедливого распределения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обязанностей,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учатся не подрывать свой авторитет, они становятся более терпимыми и как родители, и как партнеры.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Книга адресована родителям и профессионалам.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4690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7298"/>
            <a:ext cx="2571768" cy="392909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14678" y="928670"/>
            <a:ext cx="54292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Тэффель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Родители ссорятся : что делать?  / 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Тэффель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Израэлофф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Санкт-Петербург [и др.] : Питер, 2005. - 251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1928801"/>
            <a:ext cx="7715304" cy="2862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Психология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помощь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семье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8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Stock_000067061933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28604"/>
            <a:ext cx="4161290" cy="2773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d1df57c9cce5fb5f7f9d850f8baa377_terapia_de_pareja-1156-577-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714752"/>
            <a:ext cx="4500594" cy="263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riemnaya-sem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714356"/>
            <a:ext cx="4102987" cy="2732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500694" y="3786190"/>
            <a:ext cx="321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По-настоящему понять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лишь то, что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пробуешь изменить.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К. Леви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0430" y="2285992"/>
            <a:ext cx="51435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книге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представлен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обзор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семейных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кризисов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описание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каждого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которых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содержит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феноменологию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диагностику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рекомендации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оказанию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психологической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помощи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Приведены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техники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приемы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работы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семьей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также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специально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подобранный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диагностический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инструментарий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которые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могут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оказаться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полезными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работе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психолога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консультанта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Книга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предназначена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для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студентов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обучающихся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специальности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Vrinda" pitchFamily="2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Психология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Vrinda" pitchFamily="2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семейных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психологов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психотерапевтов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психологов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консультантов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психологов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работающих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учреждениях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образования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социальных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работников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педагогов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также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может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быть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интересна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тем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кто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нуждается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более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глубоком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понимании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истоков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собственных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семейных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проблем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способов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Vrinda" pitchFamily="2" charset="0"/>
              </a:rPr>
              <a:t>разрешения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00430" y="642918"/>
            <a:ext cx="51435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Олифирович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Наталья Ивановна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Психология семейных кризисов : [для студ., обучающихся по специальности "Психология", семейных психологов и психотерапевтов, психологов-консультантов...] / Н. 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Олифирович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Зинкевич-Куземкина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Т. 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Велента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Санкт-Петербург : Речь, 2008. – 357.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Рисунок 5" descr="576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00108"/>
            <a:ext cx="2830906" cy="4357718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538bccccb9f1d41a419db935aeb9f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142984"/>
            <a:ext cx="2786082" cy="4071966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2143116"/>
            <a:ext cx="4929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Сегодня многие интересуются вопросами семейной психологии, желая создать надежную, прочную и счастливую семью.</a:t>
            </a:r>
            <a:endParaRPr lang="ru-RU" sz="1600" dirty="0" smtClean="0">
              <a:solidFill>
                <a:srgbClr val="7030A0"/>
              </a:solidFill>
              <a:latin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В увлекательной, простой и понятной форме автор знакомит читателя с современными взглядами психологии на все самые актуальные вопросы семейных отношений.</a:t>
            </a:r>
            <a:endParaRPr lang="ru-RU" sz="1600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643306" y="1071546"/>
            <a:ext cx="471490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Ивлева, Валерия Владимировна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Семейная психология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/ В. В. Ивлева. - Минск : Современная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шк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., 2006. - 352 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868" y="2285992"/>
            <a:ext cx="52149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Книга посвящена психологии семьи: структуре отношений между ее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членами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 стилям воспитания,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влиянию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, которое они оказывают на развитие личности ребенка. Особое внимание уделено анализу структуры семьи и развитию семейных отношений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христианской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цивилизации. Интересен анализ полотен европейских и русских художников,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посвященных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семье. Последняя глава содержит результаты исследований воздействия стиля воспитания, эмоциональной поддержки и контроля над проявлением интеллекта у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Книга предназначена для широкого круга читателей, интересующихся психологией семьи. Материалы книги могут быть использованы студентами и аспирантами гуманитарных вузов, специализирующихся в области помогающих профессий (психология, педаго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</a:rPr>
              <a:t>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ика, социальная работа).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2786082" cy="428628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143240" y="1000108"/>
            <a:ext cx="52864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cs typeface="Arial" pitchFamily="34" charset="0"/>
              </a:rPr>
              <a:t>Дружинин, Владимир Николаевич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cs typeface="Arial" pitchFamily="34" charset="0"/>
              </a:rPr>
              <a:t>Психология семьи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cs typeface="Arial" pitchFamily="34" charset="0"/>
              </a:rPr>
              <a:t>: научно-популярная литература / В. Н. Дружинин. - 3-е изд. - Санкт-Петербург [и др.] : Питер, 2007. - 176 с.,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059186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14422"/>
            <a:ext cx="3143272" cy="4825018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29058" y="1214422"/>
            <a:ext cx="464347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Шмелев, Александр Георгиевич. Острые углы семейного круга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[Текст] : (Психология обыденной жизни) / А. Г. Шмелев. - Москва : Знание, 1986. -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93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с. 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Calibri" pitchFamily="34" charset="0"/>
              <a:cs typeface="Vijay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Почему так трудно сдержать раздражение? Почему так непросто помириться после глупой ссоры? Эти и другие вопросы рассматривает в данной работе автор, специалист по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в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Vijaya"/>
              </a:rPr>
              <a:t>о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просам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семейной психологии.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В брошюре даются конкретные рекомендации о том, как делать замечания детям, как гасить собственное раздражение, как мириться после ссоры, как помогать себе и своим близким избавляться от обидчивости, повышать уровень взаимоуважения и взаимопонимания.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Брошюра адресована широкому кругу читателей, родителям, и педагогам.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-open-book-clipart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857232"/>
            <a:ext cx="37862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В сентябре был осуществлён первый набор студентов в количестве 250 человек.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Основной контингент принятых студентов составили: производственники, демобилизованные из Советской Армии, колхозники западных областей Белоруссии.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57166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642918"/>
            <a:ext cx="35719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К началу 1964 г. Гродненский медицинский институт был полностью укомплектован высококвалифицированными преподавателями. В институте на 34 кафедрах работало 170 преподавателей, из них 9 докторов и профессоров, 46 доцентов, 29 кандидатов.</a:t>
            </a:r>
            <a:r>
              <a:rPr lang="en-US" sz="20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В 1964 г. состоялся первый выпуск 248 врачей, из которых 22 получили диплом с отличием. </a:t>
            </a:r>
          </a:p>
        </p:txBody>
      </p:sp>
      <p:pic>
        <p:nvPicPr>
          <p:cNvPr id="6" name="Рисунок 5" descr="img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58282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786182" y="1643050"/>
            <a:ext cx="5000660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 хрестоматии представлены работы ведущих зарубежных авторов – специалистов по психологии и психотерапии семьи. Книга включает в себя описание теории и методов семейной психотерапии, психотерапии семейных пар, семейного подхода в детской психотерапии, семейной психотерапии при работе с зависимостями и отражает весь спектр современных направлений в этой области практики.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Предназначена для психологов, психотерапевтов, семейных консультантов, наркологов, для широкого круга студентов, аспирантов и преподавателей медицинских и психологических вузов и факультетов.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857232"/>
            <a:ext cx="4929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Verdana" pitchFamily="34" charset="0"/>
              </a:rPr>
              <a:t>Семейная психотерапия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 [Текст] / сост. Э. Г. </a:t>
            </a:r>
            <a:r>
              <a:rPr lang="ru-RU" sz="1400" dirty="0" err="1" smtClean="0">
                <a:solidFill>
                  <a:srgbClr val="7030A0"/>
                </a:solidFill>
                <a:latin typeface="Verdana" pitchFamily="34" charset="0"/>
              </a:rPr>
              <a:t>Эйдемиллер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 и др. - Москва ; Харьков ; Минск : ПИТЕР, 2000. - 512 с.</a:t>
            </a:r>
            <a:endParaRPr lang="ru-RU" sz="1400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11" name="Рисунок 10" descr="10032548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928670"/>
            <a:ext cx="2769059" cy="440532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786182" y="2143116"/>
            <a:ext cx="46434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книге рассматриваются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вопросы, связанные с особенностями становления молодой семьи и теми психологическими трудностями, которые возникают в них на начальных этапах организации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совместной жизни. Рассматриваются кризисные ситуации 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протяжении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жизненного цикла семьи, внутрисемейные проблемы супружеской пары при повторном вступлении в брак, особенности воспитания детей в сводной семье.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 Адресована практическим психологам, семейным консультантам и социальным работникам, студентам и преподавателям факультетов психологии и социальной работы высших учебных заведений, а также всем, интересующимся проблемами семьи.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Рисунок 4" descr="783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3181690" cy="4532322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9058" y="1000108"/>
            <a:ext cx="47863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Целуйко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Валентина Михайловна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Психология современной семьи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: книга для педагогов и родителей / В.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Целуйко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Москва : ВЛАДОС, 2006.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286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85786" y="395568"/>
            <a:ext cx="778674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7030A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Ежегодно </a:t>
            </a:r>
            <a:r>
              <a:rPr lang="ru-RU" sz="2000" u="sng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15 мая </a:t>
            </a:r>
            <a:r>
              <a:rPr lang="ru-RU" sz="20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во всём мире отмечается </a:t>
            </a:r>
            <a:r>
              <a:rPr lang="ru-RU" sz="2000" u="sng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Международный день семьи</a:t>
            </a:r>
            <a:r>
              <a:rPr lang="ru-RU" sz="20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. На свете нет более важного и замечательного союза между людьми, чем семейный союз.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7030A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Поддерживать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отношения в семье на высоком уровне - задача не из легких, это постоянный труд, к которому готовы далеко не все пары, вступающие в супружеский союз. Это </a:t>
            </a:r>
            <a:r>
              <a:rPr lang="ru-RU" sz="20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прежде всего плодотворная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и каждодневная работа над собой.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Чтобы строить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ваши взаимоотношения с точки зрения сохранения гармонии супружеских отношений и семьи в целом, необходимо постоянно учиться этому мастерству.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Предлагаем Вам ознакомиться с книгами по данной теме.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-open-book-clipart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42860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истории                   ГГМИ</a:t>
            </a:r>
            <a:r>
              <a:rPr lang="ru-RU" sz="3200" dirty="0" smtClean="0">
                <a:solidFill>
                  <a:srgbClr val="FF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28343"/>
            <a:ext cx="39290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9 августа 1958г. решением Совета Министров БССР было принято решение об открытии Гродненского медицинского института. Первым ректором был назначен Л. Ф. Супрон.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1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Местные органы исполнительной власти приняли решение по отведению институту помещений, материально технических средств, направлению кадров.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Помощь в формировании преподавательских кадров оказали Минский и Витебский медицинские институты, которые направили для работы доцентов, ассистентов, кандидатов наук и преподавателей.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000108"/>
            <a:ext cx="39290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Ряд кафедр возглавили профессора и доценты, приехавшие из других городов Советского Союза: из Ленинграда – А.Н. Габузов (нормальной анатомии), Н.И. Аринчин (нормальной физиологии), Б.И. Клепацкий (общей хирургии), Е.Л. Бельман (нервных болезней), Л.И. Гокинаева (кожных и венерических болезней), П.П. Щеголев (судебной медицины), Ю.Г. Бойко (патологической анатомии), из г.Фрунзе – профессор С.И. Гельберг (кафедра микробиологии). Фонды библиотеки располагают огромным количеством их трудов.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g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9058" y="2214554"/>
            <a:ext cx="464347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В книге освещены основные психологические механизмы функционирования семьи – действие вертикальных и горизонтальных стрессоров, динамика семьи, структура семейных ролей, коммуникации в семье. 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 Впервые авторами изложена оригинальная концепция «</a:t>
            </a:r>
            <a:r>
              <a:rPr lang="ru-RU" sz="1400" dirty="0" err="1" smtClean="0">
                <a:solidFill>
                  <a:srgbClr val="7030A0"/>
                </a:solidFill>
                <a:latin typeface="Verdana" pitchFamily="34" charset="0"/>
              </a:rPr>
              <a:t>паталогизирующего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семейного наследования». Особый интерес представляют психологические методы исследования семьи, многие из которых разработаны авторами.</a:t>
            </a:r>
            <a:r>
              <a:rPr lang="en-US" sz="1400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endParaRPr lang="ru-RU" sz="1400" dirty="0" smtClean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</a:rPr>
              <a:t> Издание предназначено для психологов, психотерапевтов и представителей смежных специальностей.</a:t>
            </a:r>
            <a:endParaRPr lang="ru-RU" sz="1400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29058" y="1000108"/>
            <a:ext cx="42862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Эйдемиллер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Эдмонд Георгиевич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Психология и психотерапия семьи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/ Э.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Эйдемиллер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Юстицкис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- 4-е изд.,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перераб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и доп. - Москва [и др.] : Питер, 2015. - 668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10213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071546"/>
            <a:ext cx="3071834" cy="436880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42910" y="3857628"/>
            <a:ext cx="69294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достоинствах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Сомнительных и мнимых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Нет, говорят, людей незаменимых,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Зато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повторимых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судеб нет.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 судьбы человеческие тоже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отпечатки пальцев непохожи.       В. Федоров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depositphotos_22097341-stock-photo-smiling-fam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28604"/>
            <a:ext cx="271464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epositphotos_110811474-stock-illustration-a-happy-family-multicolored-figu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143248"/>
            <a:ext cx="2786058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57aba37e-8fff-4d39-8b8b-3c9e8f0d7b8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285992"/>
            <a:ext cx="2428860" cy="1619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depositphotos_190362700-stock-photo-famil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571480"/>
            <a:ext cx="2571768" cy="1585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345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285728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lide_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2285992"/>
            <a:ext cx="2690798" cy="20180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3000372"/>
            <a:ext cx="7474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00042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7030A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7030A0"/>
              </a:solidFill>
              <a:latin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>
              <a:solidFill>
                <a:srgbClr val="7030A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572140"/>
            <a:ext cx="785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7030A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484784"/>
            <a:ext cx="774665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начинается с семьи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20" cy="6858000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71472" y="428604"/>
            <a:ext cx="32861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Vrinda" pitchFamily="2" charset="0"/>
              </a:rPr>
              <a:t>Очаг семейный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Vrind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Vrinda" pitchFamily="2" charset="0"/>
              </a:rPr>
              <a:t>Добрый костерок,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Vrind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Vrinda" pitchFamily="2" charset="0"/>
              </a:rPr>
              <a:t>В потёмках жизни разведенный впрок,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Vrind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Vrinda" pitchFamily="2" charset="0"/>
              </a:rPr>
              <a:t>Заблудшему дающий направленье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Vrinda" pitchFamily="2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Vrinda" pitchFamily="2" charset="0"/>
              </a:rPr>
              <a:t>     В. Федоров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Vrinda" pitchFamily="2" charset="0"/>
            </a:endParaRPr>
          </a:p>
        </p:txBody>
      </p:sp>
      <p:pic>
        <p:nvPicPr>
          <p:cNvPr id="7" name="Рисунок 6" descr="pre-pre-roditeli-shuzyat-s-detmi-otvet-supran-24-kan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500042"/>
            <a:ext cx="492922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1538" y="4143380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Семья</a:t>
            </a:r>
            <a:r>
              <a:rPr lang="ru-RU" sz="24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это источник любви, уважения, солидарности и привязанности, то, на чём строится любое цивилизованное общество, без чего не может существовать человек. </a:t>
            </a:r>
            <a:endParaRPr lang="ru-RU" sz="2400" dirty="0" smtClean="0">
              <a:latin typeface="Verdana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7030A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29058" y="2214554"/>
            <a:ext cx="45005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В книге рассматриваются основы семейной жизни и решается целый ряд вопросов: чем отличается любовь от влюбленности, что такое первая любовь, как выбрать супруга, сколько должно быть детей, что разрушает семью, каким должен быть внутренний уклад семьи.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</a:rPr>
              <a:t>Книга обращена прежде всего к неверующим молодым людям, стоящим на пороге взрослой жизни, но будет также интересна всем читателям, независимо от их веры или возраста, интересующимся проблемой семьи.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5133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00108"/>
            <a:ext cx="3286148" cy="464347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9058" y="928670"/>
            <a:ext cx="46434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Шугаев, Илия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Один раз на всю жизнь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: беседы со старшеклассниками о браке, семье, детях. - 6-е изд.,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испр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., доп. - Москва : Издательство Московской Патриархии, 2010. – 204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9429784" cy="6858000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00430" y="3000372"/>
            <a:ext cx="50006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издании содержится подборка текстов источников (Библия, Коран,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Камасутра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Домострой и др.) и исследований по истории семьи,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частности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русской семье. В нем собраны размышления великих мыслителей прошлого о любви, браке и семье (Платон, Аристотель, Ф.Бэкон, Монтень, Руссо, Кант, Гегель, Маркс, Энгельс, Герцен, В.Соловьев и др.), а также тексты советских и зарубежных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авторов,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посвященные проблемам современной семьи в ее взаимоотношениях с обществом, отношениям между супругами, родителями и детьми, семейным конфликтам и интимной жизни. Издание снабжено соответствующими пояснениями и словарем терминов.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643306" y="2143116"/>
            <a:ext cx="50006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Семья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: кн. для чтения / сост. И. С. Андреева, А.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Гулыга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М. : Политиздат, 1990 -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Т. 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- 1990. - 526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Рисунок 5" descr="1003587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8"/>
            <a:ext cx="2928958" cy="428628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643306" y="1071546"/>
            <a:ext cx="46434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Семья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: кн. для чтения / сост. и автор вступ. ст. И. С. Андреева, А.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Гулыга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М. : Политиздат, 1990 -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Т.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- 1990. - 345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357554" y="1928802"/>
            <a:ext cx="5214974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Книга представляет собой новое освещение насущной темы — Как прожить долгую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счастливую жизнь в ОДНОЙ семье. Авторы, основываясь на своем большом профессиональном и жизненном опыте, утверждают, что этот идеал сегодня вполне достижим. Написанное в живой и увлекательной манере, данное всестороннее руководство включает советы и практические рекомендации психологов, сексологов, астрологов, юристов, кулинаров, дизайнеров. Использованы научные знания, исторические и литературные примеры, квинтэссенция народной мудрости</a:t>
            </a: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Рисунок 3" descr="53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2643206" cy="4071966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428992" y="1142984"/>
            <a:ext cx="55007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Они жили долго и счастливо...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: книга о тайнах создания семейного очага. - Ростов-на-Дону : Феникс , 1995. - 540, [2]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05138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71546"/>
            <a:ext cx="3071834" cy="4842982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57620" y="1000108"/>
            <a:ext cx="47149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Супружеская жизнь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: гармония и конфликты / Г. Т. Богданов, Л. А. Богданович, А.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Полеев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и др. - M.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Профиздат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, 1990. - 173 с. - (Б-ка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семейн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. воспитания).</a:t>
            </a:r>
            <a:endParaRPr lang="en-US" sz="1400" dirty="0" smtClean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Научно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популярная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книга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супружеской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жизни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причинах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конфликтов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семье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способах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достижения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гармонии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Рассматриваются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социальные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нравственные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критерии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супружеских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отношений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Показано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что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гармония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супружестве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достигается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лишь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постоянном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самовоспитании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сознательном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повышении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супругами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своих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знаний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психологических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физиологических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особенностях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мужчины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женщины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издания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—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помочь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создании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прочной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счастливой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семьи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молодым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людям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способствовать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активному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здоровому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образу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жизни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супругов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пожилого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возраста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Для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массового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читателя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Vijaya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2819</TotalTime>
  <Words>3262</Words>
  <Application>Microsoft Office PowerPoint</Application>
  <PresentationFormat>Экран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</dc:creator>
  <cp:lastModifiedBy>libr</cp:lastModifiedBy>
  <cp:revision>367</cp:revision>
  <dcterms:created xsi:type="dcterms:W3CDTF">2018-08-14T09:33:03Z</dcterms:created>
  <dcterms:modified xsi:type="dcterms:W3CDTF">2019-05-11T09:05:07Z</dcterms:modified>
</cp:coreProperties>
</file>