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5" r:id="rId5"/>
    <p:sldId id="276" r:id="rId6"/>
    <p:sldId id="277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2" r:id="rId30"/>
    <p:sldId id="288" r:id="rId31"/>
    <p:sldId id="289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20061F"/>
    <a:srgbClr val="31092F"/>
    <a:srgbClr val="470D44"/>
    <a:srgbClr val="380A36"/>
    <a:srgbClr val="581055"/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07" autoAdjust="0"/>
  </p:normalViewPr>
  <p:slideViewPr>
    <p:cSldViewPr>
      <p:cViewPr>
        <p:scale>
          <a:sx n="60" d="100"/>
          <a:sy n="60" d="100"/>
        </p:scale>
        <p:origin x="-157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7AF4-106E-448C-9686-90BFDE69A49F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CC76-38E0-4A85-9071-EB3BB9F41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1357322"/>
          </a:xfrm>
        </p:spPr>
        <p:txBody>
          <a:bodyPr>
            <a:noAutofit/>
          </a:bodyPr>
          <a:lstStyle/>
          <a:p>
            <a:r>
              <a:rPr lang="ru-RU" sz="6100" b="1" dirty="0" smtClean="0">
                <a:solidFill>
                  <a:srgbClr val="20061F"/>
                </a:solidFill>
                <a:latin typeface="Georgia" pitchFamily="18" charset="0"/>
                <a:ea typeface="Cambria Math" pitchFamily="18" charset="0"/>
                <a:cs typeface="Arial Unicode MS" pitchFamily="34" charset="-128"/>
              </a:rPr>
              <a:t>Дорогой длинною…</a:t>
            </a:r>
            <a:endParaRPr lang="ru-RU" sz="6100" b="1" dirty="0">
              <a:solidFill>
                <a:srgbClr val="20061F"/>
              </a:solidFill>
              <a:latin typeface="Georgia" pitchFamily="18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1" name="Picture 2" descr="D:\Мои документы\Мои рисунки\5788e058b3027155eeac5a9d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14414" y="2214554"/>
            <a:ext cx="6612162" cy="3716759"/>
          </a:xfrm>
          <a:prstGeom prst="rect">
            <a:avLst/>
          </a:prstGeom>
          <a:noFill/>
          <a:effectLst/>
        </p:spPr>
      </p:pic>
      <p:pic>
        <p:nvPicPr>
          <p:cNvPr id="12" name="Picture 6" descr="D:\Мои документы\Мои рисунки\134509401_i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643174" y="1643050"/>
            <a:ext cx="3698066" cy="482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Мои рисунки\29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14282" y="571480"/>
            <a:ext cx="4500594" cy="56442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D:\Мои документы\Мои рисунки\958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929190" y="714356"/>
            <a:ext cx="3861037" cy="540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072362" cy="48577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Вернувшись в Москву, Александр Вертинский появляется на эстраде театра Арцыбушевой в костюме Пьеро, с трагической маской на лице и поет «ариетки» – «печальные песенки». Его голос обладал особыми нюансами выразительности, оттенками лирической грусти и неожиданно горького сарказма. Создатель совершенно уникального жанра, никогда до него ранее не бывавшего на русской сцене, Вертинский сочетал в себе талант артиста, певца, поэта и композитора. Отточенная экспрессия рук, особая скупость жеста, четкое произнесение слов, грассирующее «р» и само драматическое построение каждой песни-новеллы создавали на сцене магнетическую привлекательность Пьеро.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ои документы\Мои рисунки\17502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928794" y="500042"/>
            <a:ext cx="5143536" cy="593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15238" cy="55721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 1917 году расстрел большевиками александровских юнкеров, защищавших Москву, произвел огромное впечатление на Вертинского. Он пишет песню «То, что я должен сказать».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Артист исполнил ее, повязав траурную креповую ленту на рукаве. Был эффект разорвавшейся бомбы! Люди плакали, кричали.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     «Я не знаю, зачем и кому это нужно,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      Кто послал их на смерть недрожавшей рукой,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      Только так беспощадно, так зло и не нужно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    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Опустили их в Вечный Покой…»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После ультиматума чекистов не исполнять это произведение Вертинский уезжает на юг в расположение Белой армии и в 1920 году покидает Россию.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Мои документы\Мои рисунки\22 (1)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85786" y="928670"/>
            <a:ext cx="7421117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072362" cy="450059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За границей в 1921-1922 годах Вертинский выступает в Турции, Румынии, Бессарабии, в 1923-1927 годах – в Польше, Австрии, Венгрии, Германии. С 1927 по 1934 год живет во Франции, гастролирует в Италии и Англии. С 1934 по 1935 год выступает в США, где в Нью-Йорке на его концерте на почетных местах сидели Балиев, Мясин, Фокин, Шаляпин, Рахманинов, Марлен Дитрих, Бинг Кросби. После этого была шанхайская эмиграция.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929486" cy="600079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Воздетые вверх руки Вертинского молили уже не о радости души, а о спасении России. Ностальгия стала его музой. Песни превратились в маленькие баллады. Персонажи этих песен – клоуны и кокаинистки, танцовщицы кабаре и кинозвезды, капризные дамы в шикарных манто и бродяги, артисты и сутенеры, пажи и лорды. Все они любят, страдают, мечтают о счастье, тоскуют, стремительно гонятся за жизнью и рыдают от ее пощечин.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Артист теперь стоял перед публикой, одетый во фрак, ослепительно белую манишку и лаковые туфли. Его мастерство было виртуозным. Вертинского называли «Шаляпиным эстрады», «сказителем русской сцены».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95250"/>
            <a:ext cx="4762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500990" cy="50720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…И тогда с потухшей елки тихо спрыгнул желтый Ангел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сказал: «Маэстро бедный, Вы устали, Вы больны.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Говорят, что Вы в притонах по ночам поете танго.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Даже в нашем добром небе были все удивлены».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И, закрыв лицо руками, я внимал жестокой речи,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Утирая фраком слезы, слезы боли и стыда.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 высоко в синем небе догорали Божьи свечи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печальный желтый Ангел тихо таял без следа.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1934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Париж</a:t>
            </a:r>
            <a:r>
              <a:rPr lang="ru-RU" sz="19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19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bb941d95.jpe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620963" y="398463"/>
            <a:ext cx="3902075" cy="605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ои рисунки\image (2)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833411" y="642918"/>
            <a:ext cx="7429551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Мои рисунки\image (5)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762000" y="957263"/>
            <a:ext cx="7620000" cy="494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72362" cy="57864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 1940 году после концерта в шанхайском ночном клубе «Ренессанс» Вертинский познакомился с очаровательной Лидией Циргвава. Девушка родилась в Харбине, где в двадцатых годах проживало множество эмигрантов из бывшей Российской империи, работали русские рестораны, выходили газеты, для детей были открыты русские школы.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Вертинскому с первого взгляда понравилась Лидия. Женихом и невестой они оставались всего один год. Их роман протекал, преимущественно, в письмах. Бракосочетание Александра Вертинского и Лидии Циргвава состоялось 26 апреля 1942 года в Кафедральном соборе в Шанхае.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000924" cy="56436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Лидия Вертинская писала: «Александр Николаевич всегда держал меня во власти своего обаяния, таланта и своей ни на кого не похожей индивидуальности. Я всю жизнь была влюблена в Вертинского, в этого замечательного и очаровательного человека, в его неповторимое искусство, изумительные песни.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Образ Вертинского, звучание его голоса, песен всегда в моей душе».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Мои рисунки\78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500166" y="642918"/>
            <a:ext cx="6191294" cy="557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72362" cy="57864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После начала Второй мировой войны на вершине своего успеха артист уже от имени своей семьи написал советскому правительству: «Жить вдали от Родины теперь, когда она обливается кровью, и быть бессильным ей помочь – самое ужасное… Пустите нас домой».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Когда Вертинские с маленькой Марианной приехали в Россию, певец давал много благотворительных концертов в пользу солдат-калек и детей-сирот. Он пел во всех русских глубинках, веря, что его песни отогревают сердца людей. Здесь с полной отдачей сил и таланта пропел он последние годы своей жизни.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Мои рисунки\1.24_Александр_Вертинский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714500" y="709613"/>
            <a:ext cx="57150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Мои рисунки\13043278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71604" y="642918"/>
            <a:ext cx="6072230" cy="556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Мои рисунки\389b8ea1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714500" y="800100"/>
            <a:ext cx="5715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000108"/>
            <a:ext cx="5715040" cy="48577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Как жаль, что с годами уходит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Чудесный мой песенный дар.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Как жаль, что в крови уж не бродит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Весенний влюбленный угар.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вот, когда должно и надо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Весь мир своей песней будить,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Какого-то сладкого яда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Уже не хватает в груди…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только в забытом мотиве,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Уже бесконечно чужом,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 огромной, как век перспективе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Мне прошлое машет крылом.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1950-е годы.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033463"/>
            <a:ext cx="666750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15304" cy="41434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  <a:t>Я знаю, даже кораблям </a:t>
            </a:r>
            <a:b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  <a:t>Необходима пристань. </a:t>
            </a:r>
            <a:b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  <a:t>Но не таким, как мы! Не нам, </a:t>
            </a:r>
            <a:b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660066"/>
                </a:solidFill>
                <a:latin typeface="Bookman Old Style" pitchFamily="18" charset="0"/>
              </a:rPr>
              <a:t>Бродягам и артистам!</a:t>
            </a:r>
            <a:r>
              <a:rPr lang="ru-RU" sz="3000" i="1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30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i="1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i="1" dirty="0" smtClean="0">
                <a:solidFill>
                  <a:srgbClr val="660066"/>
                </a:solidFill>
                <a:latin typeface="Bookman Old Style" pitchFamily="18" charset="0"/>
              </a:rPr>
              <a:t>                                                                                                                             </a:t>
            </a:r>
            <a:r>
              <a:rPr lang="ru-RU" sz="2600" i="1" dirty="0" smtClean="0">
                <a:solidFill>
                  <a:srgbClr val="660066"/>
                </a:solidFill>
                <a:latin typeface="Bookman Old Style" pitchFamily="18" charset="0"/>
              </a:rPr>
              <a:t>Александр Вертинский</a:t>
            </a:r>
            <a:r>
              <a:rPr lang="ru-RU" sz="3200" i="1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32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3200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786742" cy="50006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Имя Вертинского – легенда. Его песни так и не окрасились революционным или советским пафосом. Его поэзия, музыка, пение – это шедевр эпохи русского декаданса, последняя звезда на небосклоне Серебряного века России.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«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 хаосе этого страшного мира,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b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Под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бешеный вихрь огня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Проносится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огромный, истрепанный том Шекспира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И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только маленький томик – меня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…»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Мои рисунки\image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57158" y="285728"/>
            <a:ext cx="2871782" cy="2871782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рисунки\Вертинская_Лидия_Владимировн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929066"/>
            <a:ext cx="2291320" cy="2571768"/>
          </a:xfrm>
          <a:prstGeom prst="rect">
            <a:avLst/>
          </a:prstGeom>
          <a:noFill/>
        </p:spPr>
      </p:pic>
      <p:pic>
        <p:nvPicPr>
          <p:cNvPr id="2054" name="Picture 6" descr="D:\Мои документы\Мои рисунки\2016_04_14-04-01_0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429256" y="857232"/>
            <a:ext cx="3321837" cy="2214558"/>
          </a:xfrm>
          <a:prstGeom prst="rect">
            <a:avLst/>
          </a:prstGeom>
          <a:noFill/>
        </p:spPr>
      </p:pic>
      <p:pic>
        <p:nvPicPr>
          <p:cNvPr id="2056" name="Picture 8" descr="D:\Мои документы\Мои рисунки\53557225_ghbgthyt(2)[7]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3143240" y="571480"/>
            <a:ext cx="2524125" cy="3105150"/>
          </a:xfrm>
          <a:prstGeom prst="rect">
            <a:avLst/>
          </a:prstGeom>
          <a:noFill/>
        </p:spPr>
      </p:pic>
      <p:pic>
        <p:nvPicPr>
          <p:cNvPr id="10" name="Picture 7" descr="D:\Мои документы\Мои рисунки\vertinskij_aleksandr_nikolaevich_v_bananovo_limonnom_singap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071942"/>
            <a:ext cx="2904289" cy="2290758"/>
          </a:xfrm>
          <a:prstGeom prst="rect">
            <a:avLst/>
          </a:prstGeom>
          <a:noFill/>
        </p:spPr>
      </p:pic>
      <p:pic>
        <p:nvPicPr>
          <p:cNvPr id="11" name="Picture 5" descr="D:\Мои документы\Мои рисунки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286256"/>
            <a:ext cx="2903586" cy="192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71546"/>
            <a:ext cx="3929090" cy="45720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85.3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В358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Вертинская, Лидия Владимировна. 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Синяя птица любви : [мемуары] / Лидия Вертинская; вед. ред. Л. К. Лузгина. - Москва : Вагриус, 2004. - 464 с. : фот.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Мои документы\Мои рисунки\17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28596" y="428604"/>
            <a:ext cx="4089411" cy="598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643866" cy="4429156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  <a:t>Совсем юной девушкой Лидия вышла замуж  в Китае за «певца Серебряного века» Александра Вертинского, когда долгие странствия эмигранта, начавшиеся в 1919 году, завершались. Он называл ее «белой птицей Спасения», своей «иконкой». В течение пятнадцати счастливых супружеских лет Вертинский писал жене бесчисленные письма из «гастрольных ссылок», полные любви, нежности и заботы о дочерях – Марианне и Анастасии, ставших впоследствии звездами отечественного кинематографа.</a:t>
            </a:r>
            <a:b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  <a:t>После долгих размышлений Лидия Вертинская решилась опубликовать переписку с мужем и рассказать о нем – замечательном артисте, родоначальнике блистательной творческой династии.</a:t>
            </a:r>
            <a:endParaRPr lang="ru-RU" sz="2000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286280" cy="450059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85.33(2)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Б124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Бабенко, Владимир Гаврилович.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Артист Александр Вертинский : материалы к биографии, размышления / В. Г. Бабенко. - Свердловск : Изд-во Уральского ун-та, 1989. - 144 с.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D:\Мои документы\Мои рисунки\vladimir-babenko-artist-aleksandr-vertinskij-materialy-k-biografii-razmyshleniya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00034" y="357166"/>
            <a:ext cx="3777354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643734" cy="5786478"/>
          </a:xfrm>
        </p:spPr>
        <p:txBody>
          <a:bodyPr>
            <a:normAutofit/>
          </a:bodyPr>
          <a:lstStyle/>
          <a:p>
            <a:pPr algn="l"/>
            <a:r>
              <a:rPr lang="ru-RU" sz="2200" i="1" dirty="0" smtClean="0">
                <a:solidFill>
                  <a:srgbClr val="660066"/>
                </a:solidFill>
                <a:latin typeface="Bookman Old Style" pitchFamily="18" charset="0"/>
              </a:rPr>
              <a:t>Имя А. Н. Вертинского (1889-1957) пользуется в нашей стране заслуженной любовью и популярностью. Но сведения об артисте читатель может найти только в небольших статьях, заметках, воспоминаниях. В настоящей книге сделана попытка последовательно рассказать о жизни и творчестве Александра Вертинского.</a:t>
            </a:r>
            <a:endParaRPr lang="ru-RU" sz="2200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357298"/>
            <a:ext cx="4186238" cy="41434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84(2Рос=Рус)6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В358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Вертинский, Александр Николаевич. 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Дорогой длинною... : стихи, песни, рассказы, зарисовки, размышления, письма / А. H. Вертинский; послесл. К. Рудницкого. - Москва : Правда, 1990. - 572 с. : фот.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D:\Мои документы\Мои рисунки\101934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00034" y="500042"/>
            <a:ext cx="3714776" cy="577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7000924" cy="3857652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  <a:t>В настоящее издание включены воспоминания, стихи и песни, рассказы и письма А. Н. Вертинского – поэта, композитора, артиста, человека незаурядной судьбы.</a:t>
            </a:r>
            <a:b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rgbClr val="660066"/>
                </a:solidFill>
                <a:latin typeface="Bookman Old Style" pitchFamily="18" charset="0"/>
              </a:rPr>
              <a:t>Мемуары дают читателю вполне реальное представление о детстве, юности, первых шагах в искусстве А. Вертинского, о горести эмигрантских скитаний, о его тяге к отечеству, о возвращении на «милую навеки» родину после двадцатитрехлетнего странствия по свету.</a:t>
            </a:r>
            <a:endParaRPr lang="ru-RU" sz="2000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9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20974539">
            <a:off x="199371" y="633017"/>
            <a:ext cx="1684886" cy="2357454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и рисунки\364809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214546" y="428604"/>
            <a:ext cx="1549184" cy="2357454"/>
          </a:xfrm>
          <a:prstGeom prst="rect">
            <a:avLst/>
          </a:prstGeom>
          <a:noFill/>
        </p:spPr>
      </p:pic>
      <p:pic>
        <p:nvPicPr>
          <p:cNvPr id="5124" name="Picture 4" descr="D:\Мои документы\Мои рисунки\783010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 rot="448323">
            <a:off x="7378708" y="619010"/>
            <a:ext cx="1566115" cy="2404123"/>
          </a:xfrm>
          <a:prstGeom prst="rect">
            <a:avLst/>
          </a:prstGeom>
          <a:noFill/>
        </p:spPr>
      </p:pic>
      <p:pic>
        <p:nvPicPr>
          <p:cNvPr id="5125" name="Picture 5" descr="D:\Мои документы\Мои рисунки\image (3)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572000" y="3571876"/>
            <a:ext cx="2257425" cy="2775602"/>
          </a:xfrm>
          <a:prstGeom prst="rect">
            <a:avLst/>
          </a:prstGeom>
          <a:noFill/>
        </p:spPr>
      </p:pic>
      <p:pic>
        <p:nvPicPr>
          <p:cNvPr id="5126" name="Picture 6" descr="D:\Мои документы\Мои рисунки\Chetvert_veka_bez_rodiny_Stranitsy_minuvshego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5643570" y="357166"/>
            <a:ext cx="1500198" cy="2287802"/>
          </a:xfrm>
          <a:prstGeom prst="rect">
            <a:avLst/>
          </a:prstGeom>
          <a:noFill/>
        </p:spPr>
      </p:pic>
      <p:pic>
        <p:nvPicPr>
          <p:cNvPr id="5127" name="Picture 7" descr="D:\Мои документы\Мои рисунки\25e3b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7072330" y="3786190"/>
            <a:ext cx="1842196" cy="2386018"/>
          </a:xfrm>
          <a:prstGeom prst="rect">
            <a:avLst/>
          </a:prstGeom>
          <a:noFill/>
        </p:spPr>
      </p:pic>
      <p:pic>
        <p:nvPicPr>
          <p:cNvPr id="5128" name="Picture 8" descr="D:\Мои документы\Мои рисунки\58617b1593a28605c887e23ab4364e833cfc01c8Mid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/>
          <a:stretch>
            <a:fillRect/>
          </a:stretch>
        </p:blipFill>
        <p:spPr bwMode="auto">
          <a:xfrm>
            <a:off x="357158" y="3714752"/>
            <a:ext cx="1667275" cy="2560167"/>
          </a:xfrm>
          <a:prstGeom prst="rect">
            <a:avLst/>
          </a:prstGeom>
          <a:noFill/>
        </p:spPr>
      </p:pic>
      <p:pic>
        <p:nvPicPr>
          <p:cNvPr id="5129" name="Picture 9" descr="D:\Мои документы\Мои рисунки\11-2.jpg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/>
          <a:stretch>
            <a:fillRect/>
          </a:stretch>
        </p:blipFill>
        <p:spPr bwMode="auto">
          <a:xfrm>
            <a:off x="3929058" y="642918"/>
            <a:ext cx="1546139" cy="2404246"/>
          </a:xfrm>
          <a:prstGeom prst="rect">
            <a:avLst/>
          </a:prstGeom>
          <a:noFill/>
        </p:spPr>
      </p:pic>
      <p:pic>
        <p:nvPicPr>
          <p:cNvPr id="5130" name="Picture 10" descr="D:\Мои документы\Мои рисунки\11703.jpg"/>
          <p:cNvPicPr>
            <a:picLocks noChangeAspect="1" noChangeArrowheads="1"/>
          </p:cNvPicPr>
          <p:nvPr/>
        </p:nvPicPr>
        <p:blipFill>
          <a:blip r:embed="rId11">
            <a:lum contrast="30000"/>
          </a:blip>
          <a:srcRect/>
          <a:stretch>
            <a:fillRect/>
          </a:stretch>
        </p:blipFill>
        <p:spPr bwMode="auto">
          <a:xfrm>
            <a:off x="2285984" y="4071942"/>
            <a:ext cx="2008186" cy="200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786610" cy="55007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     Он был уникальным человеком – Александр Николаевич Вертинский. Добрый, невероятно широкий, любил детей, никогда не был мелочным. А еще он был очень талантливым и скромным.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Счастье ли, если человек рождается талантливым? И счастье, и несчастье. Это в любом случае испытание для человека, тяжелейшее…</a:t>
            </a:r>
            <a: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en-US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>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Анастасия Вертинская                                                                          </a:t>
            </a: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  <a:t/>
            </a:r>
            <a:br>
              <a:rPr lang="ru-RU" sz="500" dirty="0" smtClean="0">
                <a:solidFill>
                  <a:srgbClr val="660066"/>
                </a:solidFill>
                <a:latin typeface="Bookman Old Style" pitchFamily="18" charset="0"/>
              </a:rPr>
            </a:br>
            <a:endParaRPr lang="ru-RU" sz="19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1iT8Vl4PT2X8_aleksandr-vertinskii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2214546" y="285728"/>
            <a:ext cx="4643468" cy="619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Мои документы\Мои рисунки\театр-мас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6215106" cy="511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072362" cy="321471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660066"/>
                </a:solidFill>
                <a:latin typeface="Bookman Old Style" pitchFamily="18" charset="0"/>
              </a:rPr>
              <a:t>      </a:t>
            </a:r>
            <a:r>
              <a:rPr lang="ru-RU" sz="2400" dirty="0" smtClean="0">
                <a:solidFill>
                  <a:srgbClr val="660066"/>
                </a:solidFill>
                <a:latin typeface="Bookman Old Style" pitchFamily="18" charset="0"/>
              </a:rPr>
              <a:t>Всякий раз, выходя на сцену, я волнуюсь и говорю себе: - А если сегодня все отпущенные мне аплодисменты – кончились? Вдруг я уже получил все заслуженное… и больше не получу ни одного хлопка? Может быть, поэтому – я так волнуюсь перед каждым выступлением…</a:t>
            </a:r>
            <a:endParaRPr lang="ru-RU" sz="24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ои документы\Мои рисунки\вертинский-7.jp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>
            <a:off x="642910" y="785794"/>
            <a:ext cx="7868501" cy="524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72362" cy="600079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/>
              <a:t> </a:t>
            </a: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Александр Николаевич Вертинский родился в 1889 году в Киеве в семье частного поверенного. После смерти родителей мальчик воспитывался в семье его тетушки. В 1898–1902 годах Саша учился в Киевской 1-й гимназии (позже – Императорская 1-я Александровская гимназия), Киевской 4-й гимназии.</a:t>
            </a:r>
            <a:b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Шестнадцатилетним юношей Вертинский начинает сценическую деятельность в киевских любительских и профессиональных театрах. В 1912 году в газетах и журналах появляются его первые литературные произведения. В этом же году он переезжает в Москву и впервые снимается в кинематографе.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1.09_Вертинский_на_войне_01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000100" y="857232"/>
            <a:ext cx="7175793" cy="503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7072362" cy="41434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660066"/>
                </a:solidFill>
                <a:latin typeface="Bookman Old Style" pitchFamily="18" charset="0"/>
              </a:rPr>
              <a:t>Вначале Первой мировой войны Вертинский добровольно уходит на фронт и два года служит медбратом в санитарном поезде №68. Александр Николаевич вспоминал: «Поезд ходил от фронта до Москвы и обратно. Мы набирали раненых и сдавали их в Москве, а потом ехали порожняком за новыми. Работали самоотверженно. Не спали ночей. Обходили вагоны, прислушивались к каждому желанию, к каждому стону раненого. Да, мы отдавали раненым все – и силы свои, и сердца. Расставаясь с нами, они со слезами на глазах благодарили нас за уход, за ласку, за внимание к их несчастной судьбе. За то, что спасли им жизнь. И в самом деле – случалось, что делали невозможное. Работы было много. Мы часто не имели даже времени поесть. Людей тогда не щадили на войне…»</a:t>
            </a:r>
            <a:endParaRPr lang="ru-RU" sz="20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929</Words>
  <Application>Microsoft Office PowerPoint</Application>
  <PresentationFormat>Экран (4:3)</PresentationFormat>
  <Paragraphs>22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Дорогой длинною…</vt:lpstr>
      <vt:lpstr>Слайд 2</vt:lpstr>
      <vt:lpstr> Я знаю, даже кораблям  Необходима пристань.  Но не таким, как мы! Не нам,  Бродягам и артистам!                                                                                                                               Александр Вертинский </vt:lpstr>
      <vt:lpstr>Слайд 4</vt:lpstr>
      <vt:lpstr>      Всякий раз, выходя на сцену, я волнуюсь и говорю себе: - А если сегодня все отпущенные мне аплодисменты – кончились? Вдруг я уже получил все заслуженное… и больше не получу ни одного хлопка? Может быть, поэтому – я так волнуюсь перед каждым выступлением…</vt:lpstr>
      <vt:lpstr>Слайд 6</vt:lpstr>
      <vt:lpstr> Александр Николаевич Вертинский родился в 1889 году в Киеве в семье частного поверенного. После смерти родителей мальчик воспитывался в семье его тетушки. В 1898–1902 годах Саша учился в Киевской 1-й гимназии (позже – Императорская 1-я Александровская гимназия), Киевской 4-й гимназии. Шестнадцатилетним юношей Вертинский начинает сценическую деятельность в киевских любительских и профессиональных театрах. В 1912 году в газетах и журналах появляются его первые литературные произведения. В этом же году он переезжает в Москву и впервые снимается в кинематографе.</vt:lpstr>
      <vt:lpstr>Слайд 8</vt:lpstr>
      <vt:lpstr>Вначале Первой мировой войны Вертинский добровольно уходит на фронт и два года служит медбратом в санитарном поезде №68. Александр Николаевич вспоминал: «Поезд ходил от фронта до Москвы и обратно. Мы набирали раненых и сдавали их в Москве, а потом ехали порожняком за новыми. Работали самоотверженно. Не спали ночей. Обходили вагоны, прислушивались к каждому желанию, к каждому стону раненого. Да, мы отдавали раненым все – и силы свои, и сердца. Расставаясь с нами, они со слезами на глазах благодарили нас за уход, за ласку, за внимание к их несчастной судьбе. За то, что спасли им жизнь. И в самом деле – случалось, что делали невозможное. Работы было много. Мы часто не имели даже времени поесть. Людей тогда не щадили на войне…»</vt:lpstr>
      <vt:lpstr>Слайд 10</vt:lpstr>
      <vt:lpstr>Вернувшись в Москву, Александр Вертинский появляется на эстраде театра Арцыбушевой в костюме Пьеро, с трагической маской на лице и поет «ариетки» – «печальные песенки». Его голос обладал особыми нюансами выразительности, оттенками лирической грусти и неожиданно горького сарказма. Создатель совершенно уникального жанра, никогда до него ранее не бывавшего на русской сцене, Вертинский сочетал в себе талант артиста, певца, поэта и композитора. Отточенная экспрессия рук, особая скупость жеста, четкое произнесение слов, грассирующее «р» и само драматическое построение каждой песни-новеллы создавали на сцене магнетическую привлекательность Пьеро.</vt:lpstr>
      <vt:lpstr>Слайд 12</vt:lpstr>
      <vt:lpstr>В 1917 году расстрел большевиками александровских юнкеров, защищавших Москву, произвел огромное впечатление на Вертинского. Он пишет песню «То, что я должен сказать». Артист исполнил ее, повязав траурную креповую ленту на рукаве. Был эффект разорвавшейся бомбы! Люди плакали, кричали.           «Я не знаю, зачем и кому это нужно,             Кто послал их на смерть недрожавшей рукой,             Только так беспощадно, так зло и не нужно             Опустили их в Вечный Покой…» После ультиматума чекистов не исполнять это произведение Вертинский уезжает на юг в расположение Белой армии и в 1920 году покидает Россию. </vt:lpstr>
      <vt:lpstr>Слайд 14</vt:lpstr>
      <vt:lpstr>За границей в 1921-1922 годах Вертинский выступает в Турции, Румынии, Бессарабии, в 1923-1927 годах – в Польше, Австрии, Венгрии, Германии. С 1927 по 1934 год живет во Франции, гастролирует в Италии и Англии. С 1934 по 1935 год выступает в США, где в Нью-Йорке на его концерте на почетных местах сидели Балиев, Мясин, Фокин, Шаляпин, Рахманинов, Марлен Дитрих, Бинг Кросби. После этого была шанхайская эмиграция.</vt:lpstr>
      <vt:lpstr>Воздетые вверх руки Вертинского молили уже не о радости души, а о спасении России. Ностальгия стала его музой. Песни превратились в маленькие баллады. Персонажи этих песен – клоуны и кокаинистки, танцовщицы кабаре и кинозвезды, капризные дамы в шикарных манто и бродяги, артисты и сутенеры, пажи и лорды. Все они любят, страдают, мечтают о счастье, тоскуют, стремительно гонятся за жизнью и рыдают от ее пощечин. Артист теперь стоял перед публикой, одетый во фрак, ослепительно белую манишку и лаковые туфли. Его мастерство было виртуозным. Вертинского называли «Шаляпиным эстрады», «сказителем русской сцены».</vt:lpstr>
      <vt:lpstr>Слайд 17</vt:lpstr>
      <vt:lpstr>…И тогда с потухшей елки тихо спрыгнул желтый Ангел И сказал: «Маэстро бедный, Вы устали, Вы больны. Говорят, что Вы в притонах по ночам поете танго. Даже в нашем добром небе были все удивлены».  И, закрыв лицо руками, я внимал жестокой речи, Утирая фраком слезы, слезы боли и стыда. А высоко в синем небе догорали Божьи свечи И печальный желтый Ангел тихо таял без следа.  1934 Париж </vt:lpstr>
      <vt:lpstr>Слайд 19</vt:lpstr>
      <vt:lpstr>Слайд 20</vt:lpstr>
      <vt:lpstr>В 1940 году после концерта в шанхайском ночном клубе «Ренессанс» Вертинский познакомился с очаровательной Лидией Циргвава. Девушка родилась в Харбине, где в двадцатых годах проживало множество эмигрантов из бывшей Российской империи, работали русские рестораны, выходили газеты, для детей были открыты русские школы. Вертинскому с первого взгляда понравилась Лидия. Женихом и невестой они оставались всего один год. Их роман протекал, преимущественно, в письмах. Бракосочетание Александра Вертинского и Лидии Циргвава состоялось 26 апреля 1942 года в Кафедральном соборе в Шанхае.</vt:lpstr>
      <vt:lpstr>Лидия Вертинская писала: «Александр Николаевич всегда держал меня во власти своего обаяния, таланта и своей ни на кого не похожей индивидуальности. Я всю жизнь была влюблена в Вертинского, в этого замечательного и очаровательного человека, в его неповторимое искусство, изумительные песни.  Образ Вертинского, звучание его голоса, песен всегда в моей душе». </vt:lpstr>
      <vt:lpstr>Слайд 23</vt:lpstr>
      <vt:lpstr>После начала Второй мировой войны на вершине своего успеха артист уже от имени своей семьи написал советскому правительству: «Жить вдали от Родины теперь, когда она обливается кровью, и быть бессильным ей помочь – самое ужасное… Пустите нас домой». Когда Вертинские с маленькой Марианной приехали в Россию, певец давал много благотворительных концертов в пользу солдат-калек и детей-сирот. Он пел во всех русских глубинках, веря, что его песни отогревают сердца людей. Здесь с полной отдачей сил и таланта пропел он последние годы своей жизни.</vt:lpstr>
      <vt:lpstr>Слайд 25</vt:lpstr>
      <vt:lpstr>Слайд 26</vt:lpstr>
      <vt:lpstr>Слайд 27</vt:lpstr>
      <vt:lpstr>Как жаль, что с годами уходит  Чудесный мой песенный дар.  Как жаль, что в крови уж не бродит  Весенний влюбленный угар.  И вот, когда должно и надо Весь мир своей песней будить,  Какого-то сладкого яда Уже не хватает в груди…  И только в забытом мотиве,  Уже бесконечно чужом,  В огромной, как век перспективе  Мне прошлое машет крылом.  1950-е годы.</vt:lpstr>
      <vt:lpstr>Слайд 29</vt:lpstr>
      <vt:lpstr>Имя Вертинского – легенда. Его песни так и не окрасились революционным или советским пафосом. Его поэзия, музыка, пение – это шедевр эпохи русского декаданса, последняя звезда на небосклоне Серебряного века России.      «И в хаосе этого страшного мира,       Под бешеный вихрь огня       Проносится огромный, истрепанный том Шекспира       И только маленький томик – меня…»     </vt:lpstr>
      <vt:lpstr>Слайд 31</vt:lpstr>
      <vt:lpstr>85.3 В358 Вертинская, Лидия Владимировна.  Синяя птица любви : [мемуары] / Лидия Вертинская; вед. ред. Л. К. Лузгина. - Москва : Вагриус, 2004. - 464 с. : фот. </vt:lpstr>
      <vt:lpstr>Совсем юной девушкой Лидия вышла замуж  в Китае за «певца Серебряного века» Александра Вертинского, когда долгие странствия эмигранта, начавшиеся в 1919 году, завершались. Он называл ее «белой птицей Спасения», своей «иконкой». В течение пятнадцати счастливых супружеских лет Вертинский писал жене бесчисленные письма из «гастрольных ссылок», полные любви, нежности и заботы о дочерях – Марианне и Анастасии, ставших впоследствии звездами отечественного кинематографа. После долгих размышлений Лидия Вертинская решилась опубликовать переписку с мужем и рассказать о нем – замечательном артисте, родоначальнике блистательной творческой династии.</vt:lpstr>
      <vt:lpstr>85.33(2) Б124 Бабенко, Владимир Гаврилович.  Артист Александр Вертинский : материалы к биографии, размышления / В. Г. Бабенко. - Свердловск : Изд-во Уральского ун-та, 1989. - 144 с. </vt:lpstr>
      <vt:lpstr>Имя А. Н. Вертинского (1889-1957) пользуется в нашей стране заслуженной любовью и популярностью. Но сведения об артисте читатель может найти только в небольших статьях, заметках, воспоминаниях. В настоящей книге сделана попытка последовательно рассказать о жизни и творчестве Александра Вертинского.</vt:lpstr>
      <vt:lpstr>84(2Рос=Рус)6 В358 Вертинский, Александр Николаевич.  Дорогой длинною... : стихи, песни, рассказы, зарисовки, размышления, письма / А. H. Вертинский; послесл. К. Рудницкого. - Москва : Правда, 1990. - 572 с. : фот. </vt:lpstr>
      <vt:lpstr>В настоящее издание включены воспоминания, стихи и песни, рассказы и письма А. Н. Вертинского – поэта, композитора, артиста, человека незаурядной судьбы. Мемуары дают читателю вполне реальное представление о детстве, юности, первых шагах в искусстве А. Вертинского, о горести эмигрантских скитаний, о его тяге к отечеству, о возвращении на «милую навеки» родину после двадцатитрехлетнего странствия по свету.</vt:lpstr>
      <vt:lpstr>Слайд 38</vt:lpstr>
      <vt:lpstr>     Он был уникальным человеком – Александр Николаевич Вертинский. Добрый, невероятно широкий, любил детей, никогда не был мелочным. А еще он был очень талантливым и скромным. Счастье ли, если человек рождается талантливым? И счастье, и несчастье. Это в любом случае испытание для человека, тяжелейшее…                                                                                                                                                                    Анастасия Вертинская                                                                            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Дорогой длинною…</dc:title>
  <dc:creator>libr</dc:creator>
  <cp:lastModifiedBy>libr</cp:lastModifiedBy>
  <cp:revision>208</cp:revision>
  <dcterms:created xsi:type="dcterms:W3CDTF">2019-02-26T13:21:02Z</dcterms:created>
  <dcterms:modified xsi:type="dcterms:W3CDTF">2019-03-04T13:41:38Z</dcterms:modified>
</cp:coreProperties>
</file>