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6" autoAdjust="0"/>
  </p:normalViewPr>
  <p:slideViewPr>
    <p:cSldViewPr>
      <p:cViewPr>
        <p:scale>
          <a:sx n="114" d="100"/>
          <a:sy n="114" d="100"/>
        </p:scale>
        <p:origin x="-155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425DD41-3BDC-45B1-9052-03E34C8DFDC0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F7E4BCD-1B70-4E45-9C31-0C9FFC6569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5DD41-3BDC-45B1-9052-03E34C8DFDC0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E4BCD-1B70-4E45-9C31-0C9FFC656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425DD41-3BDC-45B1-9052-03E34C8DFDC0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7E4BCD-1B70-4E45-9C31-0C9FFC656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5DD41-3BDC-45B1-9052-03E34C8DFDC0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E4BCD-1B70-4E45-9C31-0C9FFC656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25DD41-3BDC-45B1-9052-03E34C8DFDC0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F7E4BCD-1B70-4E45-9C31-0C9FFC6569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5DD41-3BDC-45B1-9052-03E34C8DFDC0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E4BCD-1B70-4E45-9C31-0C9FFC656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5DD41-3BDC-45B1-9052-03E34C8DFDC0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E4BCD-1B70-4E45-9C31-0C9FFC656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5DD41-3BDC-45B1-9052-03E34C8DFDC0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E4BCD-1B70-4E45-9C31-0C9FFC656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25DD41-3BDC-45B1-9052-03E34C8DFDC0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E4BCD-1B70-4E45-9C31-0C9FFC656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5DD41-3BDC-45B1-9052-03E34C8DFDC0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E4BCD-1B70-4E45-9C31-0C9FFC656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5DD41-3BDC-45B1-9052-03E34C8DFDC0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E4BCD-1B70-4E45-9C31-0C9FFC6569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425DD41-3BDC-45B1-9052-03E34C8DFDC0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F7E4BCD-1B70-4E45-9C31-0C9FFC6569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Три ступени, ведущие в пропасть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«Алкоголь гораздо больше причиняет горя, чем радости, всему человечеству, хотя его и употребляют ради радости»</a:t>
            </a:r>
          </a:p>
          <a:p>
            <a:r>
              <a:rPr lang="ru-RU" dirty="0" smtClean="0"/>
              <a:t>Академик И. В. Павлов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79913" y="5229200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«Постоянное пьянство вредно, оно портит натуру печени и мозга, ослабляет нервы, вызывает заболевания нервов, внезапную смерть,»- писал Авиценна (Ибн Сина)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3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31704" cy="842352"/>
          </a:xfrm>
        </p:spPr>
        <p:txBody>
          <a:bodyPr>
            <a:normAutofit/>
          </a:bodyPr>
          <a:lstStyle/>
          <a:p>
            <a:r>
              <a:rPr lang="ru-RU" sz="1200" b="0" dirty="0" smtClean="0"/>
              <a:t>В пособии раскрываются вопросы распространенности и социальной значимости хронического алкоголизма, патофизиологические основы поражения периферической нервной системы, клинические проявления, диагностика, лечение алкогольных </a:t>
            </a:r>
            <a:r>
              <a:rPr lang="ru-RU" sz="1200" b="0" dirty="0" err="1" smtClean="0"/>
              <a:t>полиневропатии</a:t>
            </a:r>
            <a:r>
              <a:rPr lang="ru-RU" sz="1200" b="0" dirty="0" smtClean="0"/>
              <a:t> и миопатии</a:t>
            </a:r>
            <a:endParaRPr lang="ru-RU" sz="1200" b="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23886" y="1412776"/>
            <a:ext cx="3520440" cy="4525963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616.89-008.441.13:616.85:616.74(075.8)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А646</a:t>
            </a:r>
          </a:p>
          <a:p>
            <a:pPr marL="0" indent="0">
              <a:buNone/>
            </a:pPr>
            <a:r>
              <a:rPr lang="ru-RU" sz="1600" dirty="0" err="1"/>
              <a:t>Ангельчева</a:t>
            </a:r>
            <a:r>
              <a:rPr lang="ru-RU" sz="1600" dirty="0"/>
              <a:t>, Оксана Ивановна. </a:t>
            </a:r>
          </a:p>
          <a:p>
            <a:pPr marL="0" indent="0">
              <a:buNone/>
            </a:pPr>
            <a:r>
              <a:rPr lang="ru-RU" sz="1600" dirty="0"/>
              <a:t>Нервно-мышечные нарушения при хроническом алкоголизме [Текст] : учеб. пособие : рек. УМО по мед. и фармацевт. образованию вузов России для студ. мед. вузов / О. И. </a:t>
            </a:r>
            <a:r>
              <a:rPr lang="ru-RU" sz="1600" dirty="0" err="1"/>
              <a:t>Ангельчева</a:t>
            </a:r>
            <a:r>
              <a:rPr lang="ru-RU" sz="1600" dirty="0"/>
              <a:t>, О. Е. Зиновьева, Н. Н. </a:t>
            </a:r>
            <a:r>
              <a:rPr lang="ru-RU" sz="1600" dirty="0" err="1"/>
              <a:t>Яхно</a:t>
            </a:r>
            <a:r>
              <a:rPr lang="ru-RU" sz="1600" dirty="0"/>
              <a:t>. - Москва : </a:t>
            </a:r>
            <a:r>
              <a:rPr lang="ru-RU" sz="1600" dirty="0" err="1"/>
              <a:t>МЕДпресс-информ</a:t>
            </a:r>
            <a:r>
              <a:rPr lang="ru-RU" sz="1600" dirty="0"/>
              <a:t>, 2009. - 70, [1] с. </a:t>
            </a:r>
          </a:p>
        </p:txBody>
      </p:sp>
      <p:pic>
        <p:nvPicPr>
          <p:cNvPr id="2050" name="Picture 2" descr="\\172.16.0.2\Public\Библиотека\Ильина Н.Н\Вирт. выставка вредные привычки\1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6084"/>
            <a:ext cx="345638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6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600" dirty="0"/>
              <a:t>616.89-008.441.33</a:t>
            </a:r>
          </a:p>
          <a:p>
            <a:pPr marL="0" indent="0">
              <a:buNone/>
            </a:pPr>
            <a:r>
              <a:rPr lang="ru-RU" sz="2600" dirty="0"/>
              <a:t>Р798</a:t>
            </a:r>
          </a:p>
          <a:p>
            <a:pPr marL="0" indent="0">
              <a:buNone/>
            </a:pPr>
            <a:r>
              <a:rPr lang="ru-RU" sz="2600" dirty="0"/>
              <a:t>Рохлина, Майя </a:t>
            </a:r>
            <a:r>
              <a:rPr lang="ru-RU" sz="2600" dirty="0" err="1"/>
              <a:t>Леоновна</a:t>
            </a:r>
            <a:r>
              <a:rPr lang="ru-RU" sz="2600" dirty="0"/>
              <a:t>. </a:t>
            </a:r>
          </a:p>
          <a:p>
            <a:pPr marL="0" indent="0">
              <a:buNone/>
            </a:pPr>
            <a:r>
              <a:rPr lang="ru-RU" sz="2600" dirty="0"/>
              <a:t>Наркомании. Токсикомании [Текст] : психические расстройства и расстройства поведения, связанные с употреблением </a:t>
            </a:r>
            <a:r>
              <a:rPr lang="ru-RU" sz="2600" dirty="0" err="1"/>
              <a:t>психоактивных</a:t>
            </a:r>
            <a:r>
              <a:rPr lang="ru-RU" sz="2600" dirty="0"/>
              <a:t> веществ / М. Л. Рохлина. - Москва : </a:t>
            </a:r>
            <a:r>
              <a:rPr lang="ru-RU" sz="2600" dirty="0" err="1"/>
              <a:t>Литтерра</a:t>
            </a:r>
            <a:r>
              <a:rPr lang="ru-RU" sz="2600" dirty="0"/>
              <a:t>, 2010. - 255 с. </a:t>
            </a:r>
            <a:r>
              <a:rPr lang="ru-RU" sz="2600" dirty="0" smtClean="0"/>
              <a:t> </a:t>
            </a:r>
            <a:endParaRPr lang="ru-RU" sz="2600" dirty="0"/>
          </a:p>
          <a:p>
            <a:endParaRPr lang="ru-RU" sz="2600" dirty="0"/>
          </a:p>
          <a:p>
            <a:endParaRPr lang="ru-RU" dirty="0"/>
          </a:p>
        </p:txBody>
      </p:sp>
      <p:pic>
        <p:nvPicPr>
          <p:cNvPr id="1026" name="Picture 2" descr="\\172.16.0.2\Public\Библиотека\Ильина Н.Н\Вирт. выставка вредные привычки\1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0" y="1102910"/>
            <a:ext cx="3749844" cy="528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28012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 КНИГЕ ОПИСЫВАЮТСЯ КЛИНИЧЕСКИЕ ПРОЯВЛЕНИЯ ЗАВИСИМОСТИ ОТ ПСИХОАКТИВНЫХ ВЕЩЕСТВ, ПРЕДСТАВЛЕНА ОБЩАЯ ХАРАКТЕРИСТИКА ОСНОВНЫХ СИНДРОМОВ НАРКОМАНИЙ И ТОКСИКОМАНИЙ, ОТМЕЧЕНЫ ОСОБЕННОСТИ НАРКОМАНИЙ И ТОКСИКОМАНИЙ У ЖЕНЩИН, ВОЗРАСТНЫЕ ОСОБЕННОСТИ, ГЕНЕТИКА, ЭТИОЛОГИЯ И ПАТОГЕНЕЗ, ПАТОЛОГИЧЕСКАЯ АНАТОМИЯ</a:t>
            </a:r>
            <a:endParaRPr lang="ru-RU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97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613.84-053.2/.7</a:t>
            </a:r>
          </a:p>
          <a:p>
            <a:pPr marL="0" indent="0">
              <a:buNone/>
            </a:pPr>
            <a:r>
              <a:rPr lang="ru-RU" sz="1600" dirty="0"/>
              <a:t>П842</a:t>
            </a:r>
          </a:p>
          <a:p>
            <a:endParaRPr lang="ru-RU" sz="1600" dirty="0"/>
          </a:p>
          <a:p>
            <a:pPr marL="0" indent="0">
              <a:buNone/>
            </a:pPr>
            <a:r>
              <a:rPr lang="ru-RU" sz="1600" dirty="0"/>
              <a:t>Профилактика </a:t>
            </a:r>
            <a:r>
              <a:rPr lang="ru-RU" sz="1600" dirty="0" err="1"/>
              <a:t>табакокурения</a:t>
            </a:r>
            <a:r>
              <a:rPr lang="ru-RU" sz="1600" dirty="0"/>
              <a:t> среди детей и подростков [Текст] : рук. для врачей / [</a:t>
            </a:r>
            <a:r>
              <a:rPr lang="ru-RU" sz="1600" dirty="0" err="1"/>
              <a:t>Геппе</a:t>
            </a:r>
            <a:r>
              <a:rPr lang="ru-RU" sz="1600" dirty="0"/>
              <a:t> Н. А. и др.] ; под ред. Н. А. </a:t>
            </a:r>
            <a:r>
              <a:rPr lang="ru-RU" sz="1600" dirty="0" err="1"/>
              <a:t>Геппе</a:t>
            </a:r>
            <a:r>
              <a:rPr lang="ru-RU" sz="1600" dirty="0"/>
              <a:t>. - Москва : ГЭОТАР-Медиа, 2008. - 143 с.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\\172.16.0.2\Public\Библиотека\Ильина Н.Н\Вирт. выставка вредные привычки\1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14" y="1163653"/>
            <a:ext cx="3888432" cy="549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2045" y="332656"/>
            <a:ext cx="6840760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 РУКОВОДСТВЕ ОТРАЖЕНЫ ОСНОВНЫЕ ПРОБЛЕМЫ,СВЯЗАННЫЕ С РАСПРОСТРАНЕНИЕМ ТАБАКОКУРЕНИЯ СРЕДИ ПОДРОСТКОВ , ПРИВЕДЕНЫ РЕКОМЕНДАЦИИ ПО МОНИТОРИНГУ ТАБАКОКУРЕНИЯ В ОТДЕЛЬНЫХ ГРУППАХ ДЕТСКОГО НАСЕЛЕНИЯ И ПОДХОДЫ К ОЦЕНКЕ ПОСЛЕДСТВИЙ ПОТРЕБЛЕНИЯ ТАБАКА ДЛЯ ЗДОРОВЬЯ.</a:t>
            </a:r>
            <a:endParaRPr lang="ru-RU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275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МОНОГРАФИЯ ПОСВЯЩЕНА НАРУШЕНИЯМ В ОРГАНИЗМЕ, ВОЗНИКШИМ ПОД ВОЗДЕЙСТВИЕМ АЛКОГОЛЯ В ПЕРИОД ВНУТРИУТРОБНОГО РАЗВИТИЯ, ИЗЛОЖЕНЫ СОВРЕМЕННЫЕ ПРЕДСТАВЛЕНИЯ О ДИАГНОСТИКЕ, ПАТОГЕНЕЗЕ И ЛЕЧЕНИИ ФЕТАЛЬНОГО АЛКОГОЛЬНОГО СИНДРОМА. Большое внимание уделено повреждениям ЦНС как наиболее уязвимой к эффектам этанола</a:t>
            </a: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1484784"/>
            <a:ext cx="35204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616.89-008.441.13:618.33-02</a:t>
            </a:r>
          </a:p>
          <a:p>
            <a:pPr marL="0" indent="0">
              <a:buNone/>
            </a:pPr>
            <a:r>
              <a:rPr lang="ru-RU" sz="1600" dirty="0"/>
              <a:t>З-62</a:t>
            </a:r>
          </a:p>
          <a:p>
            <a:pPr marL="0" indent="0">
              <a:buNone/>
            </a:pPr>
            <a:r>
              <a:rPr lang="ru-RU" sz="1600" dirty="0" err="1"/>
              <a:t>Зиматкин</a:t>
            </a:r>
            <a:r>
              <a:rPr lang="ru-RU" sz="1600" dirty="0"/>
              <a:t>, Сергей Михайлович. </a:t>
            </a:r>
          </a:p>
          <a:p>
            <a:pPr marL="0" indent="0">
              <a:buNone/>
            </a:pPr>
            <a:r>
              <a:rPr lang="ru-RU" sz="1600" dirty="0"/>
              <a:t>Алкогольный синдром плода [Текст] : [монография] / С. М. </a:t>
            </a:r>
            <a:r>
              <a:rPr lang="ru-RU" sz="1600" dirty="0" err="1"/>
              <a:t>Зиматкин</a:t>
            </a:r>
            <a:r>
              <a:rPr lang="ru-RU" sz="1600" dirty="0"/>
              <a:t>, Е. И. </a:t>
            </a:r>
            <a:r>
              <a:rPr lang="ru-RU" sz="1600" dirty="0" err="1"/>
              <a:t>Бонь</a:t>
            </a:r>
            <a:r>
              <a:rPr lang="ru-RU" sz="1600" dirty="0"/>
              <a:t>. - Минск : Новое знание, 2014. - 207 с. </a:t>
            </a:r>
          </a:p>
          <a:p>
            <a:pPr marL="0" indent="0">
              <a:buNone/>
            </a:pPr>
            <a:endParaRPr lang="ru-RU" sz="1600" dirty="0"/>
          </a:p>
          <a:p>
            <a:endParaRPr lang="ru-RU" dirty="0"/>
          </a:p>
        </p:txBody>
      </p:sp>
      <p:pic>
        <p:nvPicPr>
          <p:cNvPr id="4098" name="Picture 2" descr="\\172.16.0.2\Public\Библиотека\Ильина Н.Н\Вирт. выставка вредные привычки\1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45759"/>
            <a:ext cx="352839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88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314056" cy="720080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Работа посвящена биохимической сущности алкоголизма, которую легко увидеть в обычных биохимических показателях крови</a:t>
            </a: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3816424" cy="50405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616.89-008.441.13:612.015.348</a:t>
            </a:r>
          </a:p>
          <a:p>
            <a:pPr marL="0" indent="0">
              <a:buNone/>
            </a:pPr>
            <a:r>
              <a:rPr lang="ru-RU" sz="1600" dirty="0"/>
              <a:t>Р754</a:t>
            </a:r>
          </a:p>
          <a:p>
            <a:pPr marL="0" indent="0">
              <a:buNone/>
            </a:pPr>
            <a:r>
              <a:rPr lang="ru-RU" sz="1600" dirty="0"/>
              <a:t>Рослый, Игорь Михайлович. </a:t>
            </a:r>
          </a:p>
          <a:p>
            <a:pPr marL="0" indent="0">
              <a:buNone/>
            </a:pPr>
            <a:r>
              <a:rPr lang="ru-RU" sz="1600" dirty="0"/>
              <a:t>Алкоголизм: крах белкового обмена [Текст] / И. М. Рослый. - Москва : МИА, 2013. - 127 с. </a:t>
            </a:r>
            <a:r>
              <a:rPr lang="ru-RU" sz="1600" dirty="0" smtClean="0"/>
              <a:t> 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</a:t>
            </a:r>
            <a:endParaRPr lang="ru-RU" sz="1600" dirty="0"/>
          </a:p>
          <a:p>
            <a:endParaRPr lang="ru-RU" dirty="0"/>
          </a:p>
        </p:txBody>
      </p:sp>
      <p:pic>
        <p:nvPicPr>
          <p:cNvPr id="5122" name="Picture 2" descr="\\172.16.0.2\Public\Библиотека\Ильина Н.Н\Вирт. выставка вредные привычки\1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600399" cy="540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1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242048" cy="1143000"/>
          </a:xfrm>
        </p:spPr>
        <p:txBody>
          <a:bodyPr>
            <a:normAutofit/>
          </a:bodyPr>
          <a:lstStyle/>
          <a:p>
            <a:r>
              <a:rPr lang="ru-RU" sz="1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МОНОГРАФИИ ПРЕДСТАВЛЕНЫ ДАННЫЕ ОБ ИСТОРИЧЕСКОМ КОНТЕКСТЕ ПРОБЛЕМЫ НАРКОМАНИИ И АЛКОГОЛИЗМА  В РАЗНЫХ СТРАНАХ, ВАЖНОЕ МЕСТО ОТВЕДЕНО РАССМОТРЕНИЮ РЕЗУЛЬТАТОВ ОРИГИНАЛЬНЫХ ИССЛЕДОВАНИЙ, КАСАЮЩИХСЯ МЕДИЦИНСКИХ, СОЦИАЛЬНЫХ, ЭКОНОМИЧЕСКИХ ПОСЛЕДСТВИЙ, ВЫЗВАННЫХ ЗЛОУПОТРЕБЛЕНИЕМ НАРКОТИЧЕСКИХ СРЕДСТВ И АЛКОГОЛЕМ</a:t>
            </a: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/>
              <a:t>613.81/.83</a:t>
            </a:r>
          </a:p>
          <a:p>
            <a:pPr marL="0" indent="0">
              <a:buNone/>
            </a:pPr>
            <a:r>
              <a:rPr lang="ru-RU" sz="1900" dirty="0"/>
              <a:t>М422</a:t>
            </a:r>
          </a:p>
          <a:p>
            <a:endParaRPr lang="ru-RU" sz="1900" dirty="0"/>
          </a:p>
          <a:p>
            <a:pPr marL="0" indent="0">
              <a:buNone/>
            </a:pPr>
            <a:r>
              <a:rPr lang="ru-RU" sz="1900" dirty="0"/>
              <a:t>Медицинские, социальные и экономические последствия наркомании и алкоголизма [Текст] : [монография] / Е. А. Кошкина [и др.] ; М-во здравоохранения и соц. развития РФ, Нац. науч. центр наркологии [и др.]. - Москва : ПЕР СЭ, 2008 (</a:t>
            </a:r>
            <a:r>
              <a:rPr lang="ru-RU" sz="1900" dirty="0" err="1"/>
              <a:t>Per</a:t>
            </a:r>
            <a:r>
              <a:rPr lang="ru-RU" sz="1900" dirty="0"/>
              <a:t> </a:t>
            </a:r>
            <a:r>
              <a:rPr lang="ru-RU" sz="1900" dirty="0" err="1"/>
              <a:t>Se</a:t>
            </a:r>
            <a:r>
              <a:rPr lang="ru-RU" sz="1900" dirty="0"/>
              <a:t>). - 287 с. </a:t>
            </a:r>
            <a:r>
              <a:rPr lang="ru-RU" sz="1900" dirty="0" smtClean="0"/>
              <a:t> </a:t>
            </a:r>
            <a:endParaRPr lang="ru-RU" dirty="0"/>
          </a:p>
        </p:txBody>
      </p:sp>
      <p:pic>
        <p:nvPicPr>
          <p:cNvPr id="6146" name="Picture 2" descr="\\172.16.0.2\Public\Библиотека\Ильина Н.Н\Вирт. выставка вредные привычки\1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14" y="1484784"/>
            <a:ext cx="3544714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7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234" y="188640"/>
            <a:ext cx="7242048" cy="1143000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В РУКОВОДСТВЕ АВТОРЫ ОСТАНАВЛИВАЮТСЯ НА 145 ТЕРАПЕВТИЧЕСКИХ МЕТОДАХ И ПОДХОДАХ К ЛЕЧЕНИЮ АЛКОГОЛЬНОЙ ЗАВИСИМОСТИ, ПРИВОДЯТСЯ ИЛЛЮСТРАЦИИ И АЛГОРИТМЫ ПСИХОТЕРАПЕВТИЧЕСКОЙ РАБОТЫ. Структура книги отражает последовательность стадий </a:t>
            </a:r>
            <a:r>
              <a:rPr lang="ru-RU" sz="1200" dirty="0" err="1" smtClean="0"/>
              <a:t>непрырывного</a:t>
            </a:r>
            <a:r>
              <a:rPr lang="ru-RU" sz="1200" dirty="0" smtClean="0"/>
              <a:t> терапевтического процесса</a:t>
            </a: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616.89-008.441.13:615.851</a:t>
            </a:r>
          </a:p>
          <a:p>
            <a:pPr marL="0" indent="0">
              <a:buNone/>
            </a:pPr>
            <a:r>
              <a:rPr lang="ru-RU" sz="1600" dirty="0"/>
              <a:t>Ш974</a:t>
            </a:r>
          </a:p>
          <a:p>
            <a:pPr marL="0" indent="0">
              <a:buNone/>
            </a:pPr>
            <a:r>
              <a:rPr lang="ru-RU" sz="1600" dirty="0"/>
              <a:t>Шустов, Дмитрий Иванович. </a:t>
            </a:r>
          </a:p>
          <a:p>
            <a:pPr marL="0" indent="0">
              <a:buNone/>
            </a:pPr>
            <a:r>
              <a:rPr lang="ru-RU" sz="1600" dirty="0"/>
              <a:t>Психотерапия алкогольной зависимости [Текст] : руководство для врачей / Д. И. Шустов, О. Д. Тучина. - Санкт-Петербург : </a:t>
            </a:r>
            <a:r>
              <a:rPr lang="ru-RU" sz="1600" dirty="0" err="1"/>
              <a:t>СпецЛит</a:t>
            </a:r>
            <a:r>
              <a:rPr lang="ru-RU" sz="1600" dirty="0"/>
              <a:t>, 2016. - 414, [1] с. 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7170" name="Picture 2" descr="\\172.16.0.2\Public\Библиотека\Ильина Н.Н\Вирт. выставка вредные привычки\1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4" y="1449341"/>
            <a:ext cx="3640951" cy="529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2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126</TotalTime>
  <Words>627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Три ступени, ведущие в пропасть</vt:lpstr>
      <vt:lpstr>В пособии раскрываются вопросы распространенности и социальной значимости хронического алкоголизма, патофизиологические основы поражения периферической нервной системы, клинические проявления, диагностика, лечение алкогольных полиневропатии и миопатии</vt:lpstr>
      <vt:lpstr>Презентация PowerPoint</vt:lpstr>
      <vt:lpstr>Презентация PowerPoint</vt:lpstr>
      <vt:lpstr>МОНОГРАФИЯ ПОСВЯЩЕНА НАРУШЕНИЯМ В ОРГАНИЗМЕ, ВОЗНИКШИМ ПОД ВОЗДЕЙСТВИЕМ АЛКОГОЛЯ В ПЕРИОД ВНУТРИУТРОБНОГО РАЗВИТИЯ, ИЗЛОЖЕНЫ СОВРЕМЕННЫЕ ПРЕДСТАВЛЕНИЯ О ДИАГНОСТИКЕ, ПАТОГЕНЕЗЕ И ЛЕЧЕНИИ ФЕТАЛЬНОГО АЛКОГОЛЬНОГО СИНДРОМА. Большое внимание уделено повреждениям ЦНС как наиболее уязвимой к эффектам этанола</vt:lpstr>
      <vt:lpstr>Работа посвящена биохимической сущности алкоголизма, которую легко увидеть в обычных биохимических показателях крови</vt:lpstr>
      <vt:lpstr>В МОНОГРАФИИ ПРЕДСТАВЛЕНЫ ДАННЫЕ ОБ ИСТОРИЧЕСКОМ КОНТЕКСТЕ ПРОБЛЕМЫ НАРКОМАНИИ И АЛКОГОЛИЗМА  В РАЗНЫХ СТРАНАХ, ВАЖНОЕ МЕСТО ОТВЕДЕНО РАССМОТРЕНИЮ РЕЗУЛЬТАТОВ ОРИГИНАЛЬНЫХ ИССЛЕДОВАНИЙ, КАСАЮЩИХСЯ МЕДИЦИНСКИХ, СОЦИАЛЬНЫХ, ЭКОНОМИЧЕСКИХ ПОСЛЕДСТВИЙ, ВЫЗВАННЫХ ЗЛОУПОТРЕБЛЕНИЕМ НАРКОТИЧЕСКИХ СРЕДСТВ И АЛКОГОЛЕМ</vt:lpstr>
      <vt:lpstr>В РУКОВОДСТВЕ АВТОРЫ ОСТАНАВЛИВАЮТСЯ НА 145 ТЕРАПЕВТИЧЕСКИХ МЕТОДАХ И ПОДХОДАХ К ЛЕЧЕНИЮ АЛКОГОЛЬНОЙ ЗАВИСИМОСТИ, ПРИВОДЯТСЯ ИЛЛЮСТРАЦИИ И АЛГОРИТМЫ ПСИХОТЕРАПЕВТИЧЕСКОЙ РАБОТЫ. Структура книги отражает последовательность стадий непрырывного терапевтического процесса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 ступени, ведущие в пропасть</dc:title>
  <dc:creator>User</dc:creator>
  <cp:lastModifiedBy>User</cp:lastModifiedBy>
  <cp:revision>11</cp:revision>
  <dcterms:created xsi:type="dcterms:W3CDTF">2018-10-24T11:52:16Z</dcterms:created>
  <dcterms:modified xsi:type="dcterms:W3CDTF">2018-11-13T08:26:21Z</dcterms:modified>
</cp:coreProperties>
</file>