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  <a:srgbClr val="0066CC"/>
    <a:srgbClr val="0033CC"/>
    <a:srgbClr val="0066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>
        <p:scale>
          <a:sx n="70" d="100"/>
          <a:sy n="70" d="100"/>
        </p:scale>
        <p:origin x="-148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538F7-6BB1-4B67-9278-F54A55B0E60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1079-150D-4C7D-9469-B7D2C7BCB8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61079-150D-4C7D-9469-B7D2C7BCB85B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BE49-8663-4B0D-8C5F-B740DBE41F7D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F8F2-48C5-400D-B197-E6AA7E9D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857760"/>
            <a:ext cx="9001156" cy="17859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000" b="1" i="1" cap="all" dirty="0" smtClean="0">
                <a:ln w="0"/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</a:rPr>
              <a:t>Самые читающие студенты</a:t>
            </a:r>
            <a:endParaRPr lang="ru-RU" sz="5000" b="1" i="1" cap="all" dirty="0">
              <a:ln w="0"/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D:\Мои документы\Мои рисунки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6786610" cy="507209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736"/>
            <a:ext cx="3857652" cy="4286280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rgbClr val="000066"/>
                </a:solidFill>
              </a:rPr>
              <a:t>Ярошевич Бакши Лидия – 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студентка 2 курса лечебного факультета.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Увлекается шахматами, рисует графику карандашом, занимается музыкой – играет на фортепиано.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Любимые книги Лидии – «Сага о Форсайтах» Джона Голсуорси, «Мартин Иден» Джека Лондона.</a:t>
            </a:r>
            <a:endParaRPr lang="ru-RU" sz="2200" b="1" i="1" dirty="0">
              <a:solidFill>
                <a:srgbClr val="000066"/>
              </a:solidFill>
            </a:endParaRPr>
          </a:p>
        </p:txBody>
      </p:sp>
      <p:pic>
        <p:nvPicPr>
          <p:cNvPr id="3075" name="Picture 3" descr="D:\Мои документы\Мои рисунки\2017-03-28, студенты\студенты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03"/>
            <a:ext cx="4500597" cy="600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4291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Я помню – на смуглой щеке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Блик света и тень от ресниц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в маленькой легкой руке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Прозрачное пенье страниц.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Две лампы на длинном столе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 читальне, и тихо кругом.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сердце подобно земле,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Укрытой в ночи лепестком…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2017-03-28, студенты\студенты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03"/>
            <a:ext cx="4500594" cy="600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500174"/>
            <a:ext cx="3857652" cy="50006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err="1" smtClean="0">
                <a:solidFill>
                  <a:srgbClr val="000066"/>
                </a:solidFill>
              </a:rPr>
              <a:t>Кравченя</a:t>
            </a:r>
            <a:r>
              <a:rPr lang="ru-RU" sz="2400" b="1" i="1" dirty="0" smtClean="0">
                <a:solidFill>
                  <a:srgbClr val="000066"/>
                </a:solidFill>
              </a:rPr>
              <a:t> Анастасия –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студентка 6 курса лечебного факультета.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Занимается вокалом – исполняет современные и народные песни, любит вязать крючком.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«Сто лет одиночества»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Габриэля</a:t>
            </a:r>
            <a:r>
              <a:rPr lang="ru-RU" sz="2400" b="1" i="1" dirty="0" smtClean="0">
                <a:solidFill>
                  <a:srgbClr val="000066"/>
                </a:solidFill>
              </a:rPr>
              <a:t> Гарсия Маркеса, «Маленький принц»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Антуана</a:t>
            </a:r>
            <a:r>
              <a:rPr lang="ru-RU" sz="2400" b="1" i="1" dirty="0" smtClean="0">
                <a:solidFill>
                  <a:srgbClr val="000066"/>
                </a:solidFill>
              </a:rPr>
              <a:t> де Сент-Экзюпери – любимые произведения Анастасии.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/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endParaRPr lang="ru-RU" sz="22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8577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Идут года. Меняются пристрастья.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Дает судьба крутые виражи.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Мои друзья и в счастье и в несчастье –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Надежные, как стены, стеллажи.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Осаду буден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 них снесу, не охнув.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Мне в будущее мост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Проложит быль.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Стираю с переплетов старых пыль,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Как в мир весною протираю окна.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2017-03-28, студенты\студенты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404793"/>
            <a:ext cx="4500594" cy="600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857232"/>
            <a:ext cx="3571900" cy="5286412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rgbClr val="000066"/>
                </a:solidFill>
              </a:rPr>
              <a:t>Полещук Михаил – 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студент 1 курса лечебного факультета.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Любит путешествовать, пишет стихи.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Любимые книги Михаила – роман-фельетон 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 «Золотой теленок» Ильи Ильфа и Евгения Петрова,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«1984» Джорджа Оруэлла.</a:t>
            </a:r>
            <a:endParaRPr lang="ru-RU" sz="22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Открою шкаф (давно не открывал) –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в комнате прибавится простора,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как будто снега белого обвал,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раздвинув мглу, раздастся из-за створок.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Усладою для сердца и ума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появятся в обычном озаренье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отборных книг волшебные тома,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вводящие в иное измеренье…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Мои рисунки\2017-03-28, студенты\студенты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4791"/>
            <a:ext cx="4464876" cy="595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00174"/>
            <a:ext cx="4071966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0066"/>
                </a:solidFill>
              </a:rPr>
              <a:t>Козлова Светлана –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студентка 4 курса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лечебного факультета.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Занимается современными танцами, продолжает совершенствовать знания по английскому языку в «</a:t>
            </a:r>
            <a:r>
              <a:rPr lang="en-US" sz="2400" b="1" i="1" dirty="0" err="1" smtClean="0">
                <a:solidFill>
                  <a:srgbClr val="000066"/>
                </a:solidFill>
              </a:rPr>
              <a:t>Mr</a:t>
            </a:r>
            <a:r>
              <a:rPr lang="ru-RU" sz="2400" b="1" i="1" dirty="0" smtClean="0">
                <a:solidFill>
                  <a:srgbClr val="000066"/>
                </a:solidFill>
              </a:rPr>
              <a:t>.</a:t>
            </a:r>
            <a:r>
              <a:rPr lang="en-US" sz="2400" b="1" i="1" dirty="0" smtClean="0">
                <a:solidFill>
                  <a:srgbClr val="000066"/>
                </a:solidFill>
              </a:rPr>
              <a:t> English</a:t>
            </a:r>
            <a:r>
              <a:rPr lang="ru-RU" sz="2400" b="1" i="1" dirty="0" smtClean="0">
                <a:solidFill>
                  <a:srgbClr val="000066"/>
                </a:solidFill>
              </a:rPr>
              <a:t>».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Любимые книги Светланы - «Над кукушкиным гнездом» Кена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Кизи</a:t>
            </a:r>
            <a:r>
              <a:rPr lang="ru-RU" sz="2400" b="1" i="1" dirty="0" smtClean="0">
                <a:solidFill>
                  <a:srgbClr val="000066"/>
                </a:solidFill>
              </a:rPr>
              <a:t>, «Графиня де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Монсоро</a:t>
            </a:r>
            <a:r>
              <a:rPr lang="ru-RU" sz="2400" b="1" i="1" dirty="0" smtClean="0">
                <a:solidFill>
                  <a:srgbClr val="000066"/>
                </a:solidFill>
              </a:rPr>
              <a:t>» Александра</a:t>
            </a:r>
            <a:r>
              <a:rPr lang="en-US" sz="2400" b="1" i="1" dirty="0" smtClean="0">
                <a:solidFill>
                  <a:srgbClr val="000066"/>
                </a:solidFill>
              </a:rPr>
              <a:t> </a:t>
            </a:r>
            <a:r>
              <a:rPr lang="ru-RU" sz="2400" b="1" i="1" dirty="0" smtClean="0">
                <a:solidFill>
                  <a:srgbClr val="000066"/>
                </a:solidFill>
              </a:rPr>
              <a:t>Дюма</a:t>
            </a:r>
            <a:r>
              <a:rPr lang="be-BY" sz="2400" b="1" i="1" dirty="0" smtClean="0">
                <a:solidFill>
                  <a:srgbClr val="000066"/>
                </a:solidFill>
              </a:rPr>
              <a:t>.</a:t>
            </a:r>
            <a:r>
              <a:rPr lang="ru-RU" sz="2200" b="1" i="1" dirty="0" smtClean="0">
                <a:solidFill>
                  <a:srgbClr val="000066"/>
                </a:solidFill>
              </a:rPr>
              <a:t/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endParaRPr lang="ru-RU" sz="22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64347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Хвала тебе – твой замысел хорош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выражен красиво и чеканно.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О книга, ты – цветок благоуханный,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 руках моих, как ландыш ты цветешь.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Ты – словно скрипка: все неотвратимей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Зовет куда-то тонкая струна.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Не истина ли здесь воплощена,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Начертанная буквами святыми?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Мои рисунки\2017-03-28, студенты\студенты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404771"/>
            <a:ext cx="4500594" cy="600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285860"/>
            <a:ext cx="4071966" cy="5072098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err="1" smtClean="0">
                <a:solidFill>
                  <a:srgbClr val="000066"/>
                </a:solidFill>
              </a:rPr>
              <a:t>Конопацкая</a:t>
            </a:r>
            <a:r>
              <a:rPr lang="ru-RU" sz="2200" b="1" i="1" dirty="0" smtClean="0">
                <a:solidFill>
                  <a:srgbClr val="000066"/>
                </a:solidFill>
              </a:rPr>
              <a:t> Наталья –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студентка 6 курса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лечебного факультета.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Занимается спортом – настольным теннисом, баскетболом, увлекается латиноамериканскими и бальными танцами.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Любимые книги Натальи – Эрих Мария Ремарк «Триумфальная арка, Шарлотта </a:t>
            </a:r>
            <a:r>
              <a:rPr lang="ru-RU" sz="2200" b="1" i="1" dirty="0" err="1" smtClean="0">
                <a:solidFill>
                  <a:srgbClr val="000066"/>
                </a:solidFill>
              </a:rPr>
              <a:t>Бронте</a:t>
            </a:r>
            <a:r>
              <a:rPr lang="ru-RU" sz="2200" b="1" i="1" dirty="0" smtClean="0">
                <a:solidFill>
                  <a:srgbClr val="000066"/>
                </a:solidFill>
              </a:rPr>
              <a:t> «Джейн Эйр».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endParaRPr lang="ru-RU" sz="22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643050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Открываю томик одинокий –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Томик в переплете полинялом.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Человек писал вот эти строки.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 Я не знаю, для кого писал он.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Пусть он думал и любил иначе,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в столетьях мы не повстречались…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Если я от этих строчек плачу,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Значит, мне они предназначались.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929090" cy="4643470"/>
          </a:xfrm>
        </p:spPr>
        <p:txBody>
          <a:bodyPr>
            <a:noAutofit/>
          </a:bodyPr>
          <a:lstStyle/>
          <a:p>
            <a:pPr algn="l"/>
            <a:r>
              <a:rPr lang="ru-RU" sz="2200" b="1" i="1" dirty="0" err="1" smtClean="0">
                <a:solidFill>
                  <a:srgbClr val="000066"/>
                </a:solidFill>
              </a:rPr>
              <a:t>Козлей</a:t>
            </a:r>
            <a:r>
              <a:rPr lang="ru-RU" sz="2200" b="1" i="1" dirty="0" smtClean="0">
                <a:solidFill>
                  <a:srgbClr val="000066"/>
                </a:solidFill>
              </a:rPr>
              <a:t> Кристина –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студентка 3 курса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лечебного факультета.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Любит путешествовать, играть на гитаре, рисовать.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Любимые книги Кристины – «Мартин Иден» Джека Лондона, «Коллекционер» Джона Фаулза, «Тринадцатая сказка» Дианы </a:t>
            </a:r>
            <a:r>
              <a:rPr lang="ru-RU" sz="2200" b="1" i="1" dirty="0" err="1" smtClean="0">
                <a:solidFill>
                  <a:srgbClr val="000066"/>
                </a:solidFill>
              </a:rPr>
              <a:t>Сеттерфилд</a:t>
            </a:r>
            <a:r>
              <a:rPr lang="ru-RU" sz="2200" b="1" i="1" dirty="0" smtClean="0">
                <a:solidFill>
                  <a:srgbClr val="000066"/>
                </a:solidFill>
              </a:rPr>
              <a:t>, роман, написанный в стиле «викторианской готики».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endParaRPr lang="ru-RU" sz="2200" b="1" i="1" dirty="0">
              <a:solidFill>
                <a:srgbClr val="000066"/>
              </a:solidFill>
            </a:endParaRPr>
          </a:p>
        </p:txBody>
      </p:sp>
      <p:pic>
        <p:nvPicPr>
          <p:cNvPr id="2050" name="Picture 2" descr="D:\Мои документы\Мои рисунки\2017-03-30, студенты\студ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702" y="476229"/>
            <a:ext cx="4411297" cy="588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35785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Моя отрада – мысленный полет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По книгам, со страницы на страницу.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Зимой за чтеньем быстро ночь пройдет,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Тепло по телу весело струится,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А если попадется редкий том,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от радости я на небе седьмом.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Мои рисунки\2017-03-28, студенты\студенты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702" y="428604"/>
            <a:ext cx="4447018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71546"/>
            <a:ext cx="3929090" cy="5000660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rgbClr val="000066"/>
                </a:solidFill>
              </a:rPr>
              <a:t>Привалова Виктория – студентка 6 курса педиатрического факультета.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Занимается фитнесом, посещает тренажерный зал, вяжет крючком.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«Поющие в терновнике» - семейная сага Колин </a:t>
            </a:r>
            <a:r>
              <a:rPr lang="ru-RU" sz="2200" b="1" i="1" dirty="0" err="1" smtClean="0">
                <a:solidFill>
                  <a:srgbClr val="000066"/>
                </a:solidFill>
              </a:rPr>
              <a:t>Маккалоу</a:t>
            </a:r>
            <a:r>
              <a:rPr lang="ru-RU" sz="2200" b="1" i="1" dirty="0" smtClean="0">
                <a:solidFill>
                  <a:srgbClr val="000066"/>
                </a:solidFill>
              </a:rPr>
              <a:t>, «Джейн Эйр» Шарлотты </a:t>
            </a:r>
            <a:r>
              <a:rPr lang="ru-RU" sz="2200" b="1" i="1" dirty="0" err="1" smtClean="0">
                <a:solidFill>
                  <a:srgbClr val="000066"/>
                </a:solidFill>
              </a:rPr>
              <a:t>Бронте</a:t>
            </a:r>
            <a:r>
              <a:rPr lang="ru-RU" sz="2200" b="1" i="1" dirty="0" smtClean="0">
                <a:solidFill>
                  <a:srgbClr val="000066"/>
                </a:solidFill>
              </a:rPr>
              <a:t> – любимые книги Виктории.</a:t>
            </a:r>
            <a:endParaRPr lang="ru-RU" sz="22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4291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Темным-темно. Полночная свобода.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Я славлю книгу! Я пишу ей оду.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По черным окнам ламп склоненных блики.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Вы спать легли. Вы отворили книги…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Я славлю книгу, ту, что этой ночью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Спасает вас в любом из одиночеств.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Я славлю книгу! Оду ей пишу.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Я вашего сочувствия прошу.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6488668"/>
            <a:ext cx="28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Библиотека ГрГМУ, 2017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215106"/>
          </a:xfrm>
        </p:spPr>
        <p:txBody>
          <a:bodyPr>
            <a:noAutofit/>
          </a:bodyPr>
          <a:lstStyle/>
          <a:p>
            <a:r>
              <a:rPr lang="ru-RU" sz="1900" b="1" i="1" dirty="0" smtClean="0">
                <a:solidFill>
                  <a:srgbClr val="000066"/>
                </a:solidFill>
              </a:rPr>
              <a:t>Читатели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Мечтают взять книгу в руки,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Перелистать страницы.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Читают, но не от скуки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И не затем, чтоб забыться.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Читают в трамвайном лязге, 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Читают в метрополитене.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Читают не по указке,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Читают не из почтенья.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Читают и не считают,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Что тратится время впустую.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И даже предпочитают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Простым повестям непростую.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Ночами не свечи тают,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А электричество блещет.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Всю ночь да и две читают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Не те, так иные вещи.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И книгу закрыть неохота,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Хотя за окном светает.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Читают не из расчета,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Не для отчета читают.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r>
              <a:rPr lang="ru-RU" sz="1900" b="1" i="1" dirty="0" smtClean="0">
                <a:solidFill>
                  <a:srgbClr val="000066"/>
                </a:solidFill>
              </a:rPr>
              <a:t>                                                    Леонид Мартынов</a:t>
            </a:r>
            <a:br>
              <a:rPr lang="ru-RU" sz="1900" b="1" i="1" dirty="0" smtClean="0">
                <a:solidFill>
                  <a:srgbClr val="000066"/>
                </a:solidFill>
              </a:rPr>
            </a:br>
            <a:endParaRPr lang="ru-RU" sz="19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2017-03-28, студенты\студенты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404793"/>
            <a:ext cx="4518454" cy="602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643050"/>
            <a:ext cx="3786214" cy="3786214"/>
          </a:xfrm>
        </p:spPr>
        <p:txBody>
          <a:bodyPr>
            <a:noAutofit/>
          </a:bodyPr>
          <a:lstStyle/>
          <a:p>
            <a:pPr algn="l"/>
            <a:r>
              <a:rPr lang="ru-RU" sz="2200" b="1" i="1" dirty="0" err="1" smtClean="0">
                <a:solidFill>
                  <a:srgbClr val="000066"/>
                </a:solidFill>
                <a:latin typeface="+mn-lt"/>
              </a:rPr>
              <a:t>Абишева</a:t>
            </a:r>
            <a:r>
              <a:rPr lang="ru-RU" sz="2200" b="1" i="1" dirty="0" smtClean="0">
                <a:solidFill>
                  <a:srgbClr val="000066"/>
                </a:solidFill>
                <a:latin typeface="+mn-lt"/>
              </a:rPr>
              <a:t> Алина – студентка 4 курса лечебного факультета. Рисует акварелью, пишет стихи.</a:t>
            </a:r>
            <a:br>
              <a:rPr lang="ru-RU" sz="2200" b="1" i="1" dirty="0" smtClean="0">
                <a:solidFill>
                  <a:srgbClr val="000066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000066"/>
                </a:solidFill>
                <a:latin typeface="+mn-lt"/>
              </a:rPr>
              <a:t>Любимые книги Алины – «Код да Винчи» Дэна Брауна, «Краткая история почти всего на свете» Билла </a:t>
            </a:r>
            <a:r>
              <a:rPr lang="ru-RU" sz="2200" b="1" i="1" dirty="0" err="1" smtClean="0">
                <a:solidFill>
                  <a:srgbClr val="000066"/>
                </a:solidFill>
                <a:latin typeface="+mn-lt"/>
              </a:rPr>
              <a:t>Брайсона</a:t>
            </a:r>
            <a:r>
              <a:rPr lang="ru-RU" sz="2200" b="1" i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200" b="1" i="1" dirty="0" smtClean="0">
                <a:solidFill>
                  <a:srgbClr val="000066"/>
                </a:solidFill>
                <a:latin typeface="+mn-lt"/>
              </a:rPr>
              <a:t>– самая необычная энциклопедия из всех существующих.</a:t>
            </a:r>
            <a:endParaRPr lang="ru-RU" sz="2200" b="1" i="1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8577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В свободный час я – в книжной лавке.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Мне книги – воздух для души,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Она влечет могучей властью,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Вселенной раскрывая ширь.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Книг стеллажи подобны раю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Своей манящею красой.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Здесь я такую выбираю,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Чтоб с нею потерять покой…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2017-03-28, студенты\студенты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428604"/>
            <a:ext cx="4500594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357298"/>
            <a:ext cx="3786214" cy="4572032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err="1" smtClean="0">
                <a:solidFill>
                  <a:srgbClr val="000066"/>
                </a:solidFill>
              </a:rPr>
              <a:t>Ялошевская</a:t>
            </a:r>
            <a:r>
              <a:rPr lang="ru-RU" sz="2200" b="1" i="1" dirty="0" smtClean="0">
                <a:solidFill>
                  <a:srgbClr val="000066"/>
                </a:solidFill>
              </a:rPr>
              <a:t> Анастасия –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студентка 1 курса медико-диагностического факультета.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Любит путешествовать, рисует, в совершенстве знает польский язык.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«Унесенные ветром» Маргарет Митчелл, «Гарри </a:t>
            </a:r>
            <a:r>
              <a:rPr lang="ru-RU" sz="2200" b="1" i="1" dirty="0" err="1" smtClean="0">
                <a:solidFill>
                  <a:srgbClr val="000066"/>
                </a:solidFill>
              </a:rPr>
              <a:t>Поттер</a:t>
            </a:r>
            <a:r>
              <a:rPr lang="ru-RU" sz="2200" b="1" i="1" dirty="0" smtClean="0">
                <a:solidFill>
                  <a:srgbClr val="000066"/>
                </a:solidFill>
              </a:rPr>
              <a:t>» </a:t>
            </a:r>
            <a:r>
              <a:rPr lang="ru-RU" sz="2200" b="1" i="1" dirty="0" err="1" smtClean="0">
                <a:solidFill>
                  <a:srgbClr val="000066"/>
                </a:solidFill>
              </a:rPr>
              <a:t>Джоан</a:t>
            </a:r>
            <a:r>
              <a:rPr lang="ru-RU" sz="2200" b="1" i="1" dirty="0" smtClean="0">
                <a:solidFill>
                  <a:srgbClr val="000066"/>
                </a:solidFill>
              </a:rPr>
              <a:t> </a:t>
            </a:r>
            <a:r>
              <a:rPr lang="ru-RU" sz="2200" b="1" i="1" dirty="0" err="1" smtClean="0">
                <a:solidFill>
                  <a:srgbClr val="000066"/>
                </a:solidFill>
              </a:rPr>
              <a:t>Роулинг</a:t>
            </a:r>
            <a:r>
              <a:rPr lang="ru-RU" sz="2200" b="1" i="1" dirty="0" smtClean="0">
                <a:solidFill>
                  <a:srgbClr val="000066"/>
                </a:solidFill>
              </a:rPr>
              <a:t> – любимые книги Анастасии.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endParaRPr lang="ru-RU" sz="22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2864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Мне вечер – книга. Переплета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сверкает пурпур дорогой;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его застежек позолоту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неспешной разомкну рукой.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Читаю первую страницу,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счастливый, в сладкой тишине,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затем к другой хочу склониться,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вот уж третья снится мне.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2017-03-28, студенты\студенты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687" y="428604"/>
            <a:ext cx="4536313" cy="604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285860"/>
            <a:ext cx="3929090" cy="4500594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err="1" smtClean="0">
                <a:solidFill>
                  <a:srgbClr val="000066"/>
                </a:solidFill>
              </a:rPr>
              <a:t>Антухевич</a:t>
            </a:r>
            <a:r>
              <a:rPr lang="ru-RU" sz="2200" b="1" i="1" dirty="0" smtClean="0">
                <a:solidFill>
                  <a:srgbClr val="000066"/>
                </a:solidFill>
              </a:rPr>
              <a:t> Евгений – 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студент 5 курса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лечебного факультета.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Занимается пауэрлифтингом, коллекционирует старинные вещи.</a:t>
            </a:r>
            <a:br>
              <a:rPr lang="ru-RU" sz="2200" b="1" i="1" dirty="0" smtClean="0">
                <a:solidFill>
                  <a:srgbClr val="000066"/>
                </a:solidFill>
              </a:rPr>
            </a:br>
            <a:r>
              <a:rPr lang="ru-RU" sz="2200" b="1" i="1" dirty="0" smtClean="0">
                <a:solidFill>
                  <a:srgbClr val="000066"/>
                </a:solidFill>
              </a:rPr>
              <a:t>Любимые книги Евгения – Эрих Мария Ремарк «Триумфальная арка», «1984» - культовый антиутопический роман  Джорджа Оруэлла.</a:t>
            </a:r>
            <a:endParaRPr lang="ru-RU" sz="22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0719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Я зачитался. Я читал давно.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 тех пор, как дождь пошел хлестать в окно.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Весь с головою в чтение уйдя,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не слышал я дождя…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А вот как будто ночь по всем приметам.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Деревья жмутся по краям дорог,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люди собираются в кружок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И тихо рассуждают, каждый слог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Дороже золота ценя при этом.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114</Words>
  <Application>Microsoft Office PowerPoint</Application>
  <PresentationFormat>Экран (4:3)</PresentationFormat>
  <Paragraphs>24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Самые читающие студенты</vt:lpstr>
      <vt:lpstr>Слайд 2</vt:lpstr>
      <vt:lpstr>Читатели Мечтают взять книгу в руки, Перелистать страницы. Читают, но не от скуки И не затем, чтоб забыться. Читают в трамвайном лязге,  Читают в метрополитене. Читают не по указке, Читают не из почтенья. Читают и не считают, Что тратится время впустую. И даже предпочитают Простым повестям непростую. Ночами не свечи тают, А электричество блещет. Всю ночь да и две читают Не те, так иные вещи. И книгу закрыть неохота, Хотя за окном светает. Читают не из расчета, Не для отчета читают.                                                     Леонид Мартынов </vt:lpstr>
      <vt:lpstr>Абишева Алина – студентка 4 курса лечебного факультета. Рисует акварелью, пишет стихи. Любимые книги Алины – «Код да Винчи» Дэна Брауна, «Краткая история почти всего на свете» Билла Брайсона – самая необычная энциклопедия из всех существующих.</vt:lpstr>
      <vt:lpstr>В свободный час я – в книжной лавке. Мне книги – воздух для души, Она влечет могучей властью, Вселенной раскрывая ширь. Книг стеллажи подобны раю Своей манящею красой. Здесь я такую выбираю, Чтоб с нею потерять покой…   </vt:lpstr>
      <vt:lpstr>Ялошевская Анастасия – студентка 1 курса медико-диагностического факультета. Любит путешествовать, рисует, в совершенстве знает польский язык. «Унесенные ветром» Маргарет Митчелл, «Гарри Поттер» Джоан Роулинг – любимые книги Анастасии. </vt:lpstr>
      <vt:lpstr>Мне вечер – книга. Переплета сверкает пурпур дорогой; его застежек позолоту неспешной разомкну рукой. Читаю первую страницу, счастливый, в сладкой тишине, затем к другой хочу склониться, и вот уж третья снится мне. </vt:lpstr>
      <vt:lpstr>Антухевич Евгений –  студент 5 курса лечебного факультета. Занимается пауэрлифтингом, коллекционирует старинные вещи. Любимые книги Евгения – Эрих Мария Ремарк «Триумфальная арка», «1984» - культовый антиутопический роман  Джорджа Оруэлла.</vt:lpstr>
      <vt:lpstr>Я зачитался. Я читал давно. С тех пор, как дождь пошел хлестать в окно. Весь с головою в чтение уйдя, не слышал я дождя… А вот как будто ночь по всем приметам. Деревья жмутся по краям дорог, И люди собираются в кружок И тихо рассуждают, каждый слог Дороже золота ценя при этом.</vt:lpstr>
      <vt:lpstr>Ярошевич Бакши Лидия –  студентка 2 курса лечебного факультета. Увлекается шахматами, рисует графику карандашом, занимается музыкой – играет на фортепиано. Любимые книги Лидии – «Сага о Форсайтах» Джона Голсуорси, «Мартин Иден» Джека Лондона.</vt:lpstr>
      <vt:lpstr>Я помню – на смуглой щеке Блик света и тень от ресниц И в маленькой легкой руке Прозрачное пенье страниц. Две лампы на длинном столе В читальне, и тихо кругом. И сердце подобно земле, Укрытой в ночи лепестком… </vt:lpstr>
      <vt:lpstr>Кравченя Анастасия – студентка 6 курса лечебного факультета. Занимается вокалом – исполняет современные и народные песни, любит вязать крючком. «Сто лет одиночества» Габриэля Гарсия Маркеса, «Маленький принц» Антуана де Сент-Экзюпери – любимые произведения Анастасии.  </vt:lpstr>
      <vt:lpstr>Идут года. Меняются пристрастья. Дает судьба крутые виражи. Мои друзья и в счастье и в несчастье – Надежные, как стены, стеллажи. Осаду буден В них снесу, не охнув. Мне в будущее мост Проложит быль. Стираю с переплетов старых пыль, Как в мир весною протираю окна.  </vt:lpstr>
      <vt:lpstr>Полещук Михаил –  студент 1 курса лечебного факультета. Любит путешествовать, пишет стихи. Любимые книги Михаила – роман-фельетон   «Золотой теленок» Ильи Ильфа и Евгения Петрова, «1984» Джорджа Оруэлла.</vt:lpstr>
      <vt:lpstr> Открою шкаф (давно не открывал) – и в комнате прибавится простора, как будто снега белого обвал, раздвинув мглу, раздастся из-за створок. Усладою для сердца и ума появятся в обычном озаренье отборных книг волшебные тома, вводящие в иное измеренье…</vt:lpstr>
      <vt:lpstr>Козлова Светлана – студентка 4 курса лечебного факультета. Занимается современными танцами, продолжает совершенствовать знания по английскому языку в «Mr. English». Любимые книги Светланы - «Над кукушкиным гнездом» Кена Кизи, «Графиня де Монсоро» Александра Дюма. </vt:lpstr>
      <vt:lpstr>Хвала тебе – твой замысел хорош И выражен красиво и чеканно. О книга, ты – цветок благоуханный, В руках моих, как ландыш ты цветешь. Ты – словно скрипка: все неотвратимей Зовет куда-то тонкая струна. Не истина ли здесь воплощена, Начертанная буквами святыми?</vt:lpstr>
      <vt:lpstr>Конопацкая Наталья – студентка 6 курса лечебного факультета. Занимается спортом – настольным теннисом, баскетболом, увлекается латиноамериканскими и бальными танцами. Любимые книги Натальи – Эрих Мария Ремарк «Триумфальная арка, Шарлотта Бронте «Джейн Эйр». </vt:lpstr>
      <vt:lpstr>Слайд 19</vt:lpstr>
      <vt:lpstr>Козлей Кристина – студентка 3 курса лечебного факультета. Любит путешествовать, играть на гитаре, рисовать. Любимые книги Кристины – «Мартин Иден» Джека Лондона, «Коллекционер» Джона Фаулза, «Тринадцатая сказка» Дианы Сеттерфилд, роман, написанный в стиле «викторианской готики». </vt:lpstr>
      <vt:lpstr>Моя отрада – мысленный полет По книгам, со страницы на страницу. Зимой за чтеньем быстро ночь пройдет, Тепло по телу весело струится, А если попадется редкий том, от радости я на небе седьмом.</vt:lpstr>
      <vt:lpstr>Привалова Виктория – студентка 6 курса педиатрического факультета. Занимается фитнесом, посещает тренажерный зал, вяжет крючком. «Поющие в терновнике» - семейная сага Колин Маккалоу, «Джейн Эйр» Шарлотты Бронте – любимые книги Виктории.</vt:lpstr>
      <vt:lpstr>Темным-темно. Полночная свобода. Я славлю книгу! Я пишу ей оду. По черным окнам ламп склоненных блики. Вы спать легли. Вы отворили книги… Я славлю книгу, ту, что этой ночью Спасает вас в любом из одиночеств. Я славлю книгу! Оду ей пишу. Я вашего сочувствия прошу.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</dc:creator>
  <cp:lastModifiedBy>Administrator</cp:lastModifiedBy>
  <cp:revision>159</cp:revision>
  <dcterms:created xsi:type="dcterms:W3CDTF">2017-03-28T08:51:14Z</dcterms:created>
  <dcterms:modified xsi:type="dcterms:W3CDTF">2017-03-31T12:35:14Z</dcterms:modified>
</cp:coreProperties>
</file>