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7"/>
  </p:notesMasterIdLst>
  <p:sldIdLst>
    <p:sldId id="272" r:id="rId2"/>
    <p:sldId id="264" r:id="rId3"/>
    <p:sldId id="266" r:id="rId4"/>
    <p:sldId id="291" r:id="rId5"/>
    <p:sldId id="267" r:id="rId6"/>
    <p:sldId id="282" r:id="rId7"/>
    <p:sldId id="273" r:id="rId8"/>
    <p:sldId id="288" r:id="rId9"/>
    <p:sldId id="280" r:id="rId10"/>
    <p:sldId id="265" r:id="rId11"/>
    <p:sldId id="270" r:id="rId12"/>
    <p:sldId id="283" r:id="rId13"/>
    <p:sldId id="261" r:id="rId14"/>
    <p:sldId id="276" r:id="rId15"/>
    <p:sldId id="268" r:id="rId16"/>
    <p:sldId id="258" r:id="rId17"/>
    <p:sldId id="290" r:id="rId18"/>
    <p:sldId id="289" r:id="rId19"/>
    <p:sldId id="274" r:id="rId20"/>
    <p:sldId id="257" r:id="rId21"/>
    <p:sldId id="284" r:id="rId22"/>
    <p:sldId id="277" r:id="rId23"/>
    <p:sldId id="287" r:id="rId24"/>
    <p:sldId id="260" r:id="rId25"/>
    <p:sldId id="2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3333FF"/>
    <a:srgbClr val="FF00FF"/>
    <a:srgbClr val="BAAE38"/>
    <a:srgbClr val="FFCC00"/>
    <a:srgbClr val="6600FF"/>
    <a:srgbClr val="FFFF00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38" autoAdjust="0"/>
    <p:restoredTop sz="94654" autoAdjust="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70EFE-9AFA-4AF0-90C7-910FD9CB4875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C3DD-F014-4803-B947-E57750AA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4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7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9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F8483F-C982-4032-A9C8-E50F3DDACE08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57779"/>
            <a:ext cx="7992887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8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Феномен </a:t>
            </a:r>
          </a:p>
          <a:p>
            <a:r>
              <a:rPr lang="ru-RU" sz="8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левой </a:t>
            </a:r>
            <a:endParaRPr lang="en-US" sz="8000" b="1" dirty="0" smtClean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6600FF"/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Constantia" panose="02030602050306030303" pitchFamily="18" charset="0"/>
            </a:endParaRPr>
          </a:p>
          <a:p>
            <a:r>
              <a:rPr lang="ru-RU" sz="8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р</a:t>
            </a:r>
            <a:r>
              <a:rPr lang="ru-RU" sz="8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уки </a:t>
            </a:r>
          </a:p>
          <a:p>
            <a:endParaRPr lang="ru-RU" sz="4400" b="1" dirty="0" smtClean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6600FF"/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Constantia" panose="02030602050306030303" pitchFamily="18" charset="0"/>
            </a:endParaRPr>
          </a:p>
          <a:p>
            <a:r>
              <a:rPr lang="ru-RU" sz="36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(или интересные факты о левшах)</a:t>
            </a:r>
            <a:endParaRPr lang="ru-RU" sz="36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6600FF"/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5805264"/>
            <a:ext cx="5724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Пока 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ты тревожишься о том,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что</a:t>
            </a:r>
            <a:r>
              <a:rPr lang="en-US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подумают 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другие, ты останешься в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их</a:t>
            </a:r>
            <a:r>
              <a:rPr lang="en-US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власти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. Хозяином себе ты станешь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лишь</a:t>
            </a:r>
            <a:r>
              <a:rPr lang="en-US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после 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того, когда лишишься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потребности</a:t>
            </a:r>
            <a:r>
              <a:rPr lang="en-US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в 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одобрении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окружающих</a:t>
            </a:r>
            <a:endParaRPr lang="en-US" sz="1200" b="1" i="1" dirty="0" smtClean="0">
              <a:solidFill>
                <a:srgbClr val="6600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r>
              <a:rPr lang="en-US" sz="1200" b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                                                     </a:t>
            </a:r>
            <a:r>
              <a:rPr lang="ru-RU" sz="1200" b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                        </a:t>
            </a:r>
            <a:r>
              <a:rPr lang="ru-RU" sz="1200" b="1" i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Конфуций</a:t>
            </a:r>
            <a:r>
              <a:rPr lang="ru-RU" sz="1200" b="1" i="1" dirty="0">
                <a:solidFill>
                  <a:srgbClr val="6600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000" dirty="0" smtClean="0"/>
              <a:t>  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4869160"/>
            <a:ext cx="2880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110"/>
            <a:ext cx="3960440" cy="537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200055"/>
            <a:ext cx="48965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Но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м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ежду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правшами и левшами действительно есть существенные различия. Первое и самое главное — по-разному устроена работа их нейронных сетей, а соответственно и обработка поступающей извне информации. Закладываются эти особенности еще на этапе внутриутробного развития плода. То есть, кем будет человек — правшой или левшой, предопределено еще до его появления на свет. Именно поэтому специалисты, в частности н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ейрофизиологи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не рекомендуют переучивать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левшей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 </a:t>
            </a:r>
            <a:endParaRPr lang="en-US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До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1986 года в СССР это была распространенная практика. Детям запрещали пользоваться левой рукой и даже наказывали, а школьные учителя, строго следовали установке — всем писать только правой рукой. Однако, как показал советский опыт, переучивание приводит к существенному ухудшению психического и физического здоровья левшей. Только в 1986 году, в самом начале перестройки, переучивание детей в дошкольных заведениях и школах было отменено на законодательном уровне.</a:t>
            </a:r>
          </a:p>
          <a:p>
            <a:endParaRPr lang="ru-RU" sz="160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6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22038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352928" cy="25545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Современные ученые склоняются к тому, что праворукость и леворукость передается по наследству. Сегодня можно сказать, что к этому существует генетическая предрасположенность. Как правило, если ребенок левша, значит, и кто-то из родителей или бабушек (дедушек) тоже левша. Но это не обязательно. Подтвержденных факторов леворукости выделяют три:</a:t>
            </a:r>
          </a:p>
          <a:p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генетический;</a:t>
            </a:r>
          </a:p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травматический;</a:t>
            </a:r>
          </a:p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фактор среды (подражание,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вынужденное переучивание и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.).</a:t>
            </a: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sz="1600" dirty="0">
              <a:solidFill>
                <a:schemeClr val="bg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8964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877162"/>
            <a:ext cx="8640960" cy="32316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52736"/>
            <a:ext cx="752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9309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Общепринятым стереотипом является мнение, что среди левшей больше гениев и людей творческих профессий, что левши более 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рассудительны и успешны. Но в 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2001 году </a:t>
            </a:r>
            <a:r>
              <a:rPr lang="ru-RU" sz="1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нейропсихологи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сравнили структуру мозга 465 добровольцев, примерно половина которых были левшами, и установили, что асимметрия больших полушарий не отражается ни на общем объёме серого вещества, ни на его распределении по разным отделам мозга. Иными словами, существенных врождённых задатков, чтобы быть умнее, ни у левшей, ни у правшей нет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Однако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исследование показало, что левши демонстрируют большую гибкость ума в решении сложных задач, лучше справляются с собой и обладают в целом более сильной краткосрочной памятью.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3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Cегодня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 к левшам относятся спокойнее, а было время, когда к этим людям относились настороженно. Но и сейчас о </a:t>
            </a:r>
            <a:r>
              <a:rPr lang="ru-RU" sz="1600" dirty="0" err="1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леворуких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 людях ходит много слухов и домыслов</a:t>
            </a:r>
          </a:p>
        </p:txBody>
      </p:sp>
    </p:spTree>
    <p:extLst>
      <p:ext uri="{BB962C8B-B14F-4D97-AF65-F5344CB8AC3E}">
        <p14:creationId xmlns:p14="http://schemas.microsoft.com/office/powerpoint/2010/main" val="1690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0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48478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                                 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А ещё говорят, 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что среди 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левшей больше количество 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умственно отсталых людей, преступников и алкоголиков. 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Но  и это </a:t>
            </a:r>
            <a:r>
              <a:rPr lang="ru-RU" sz="1600" dirty="0">
                <a:solidFill>
                  <a:schemeClr val="bg1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</a:effectLst>
              </a:rPr>
              <a:t>только мифы, исследования показывают, что подобный контингент людей встречается и среди правшей, поэтому эта особенность никак не влияет на эти факторы</a:t>
            </a:r>
            <a:r>
              <a:rPr lang="ru-RU" sz="1600" dirty="0">
                <a:solidFill>
                  <a:schemeClr val="bg1"/>
                </a:solidFill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0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68" y="1340768"/>
            <a:ext cx="6666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</a:rPr>
              <a:t>     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068" y="116632"/>
            <a:ext cx="885142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        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717032"/>
            <a:ext cx="914400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1400" b="1" dirty="0" smtClean="0">
                <a:latin typeface="Georgia" panose="02040502050405020303" pitchFamily="18" charset="0"/>
              </a:rPr>
              <a:t> 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673"/>
            <a:ext cx="9144000" cy="462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068" y="409019"/>
            <a:ext cx="87074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Segoe Print" panose="02000600000000000000" pitchFamily="2" charset="0"/>
                <a:cs typeface="Microsoft Uighur" panose="02000000000000000000" pitchFamily="2" charset="-78"/>
              </a:rPr>
              <a:t>  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Оказывается, </a:t>
            </a:r>
            <a:r>
              <a:rPr lang="ru-RU" sz="2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левшество</a:t>
            </a:r>
            <a:r>
              <a:rPr lang="ru-RU" sz="2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и</a:t>
            </a:r>
            <a:r>
              <a:rPr lang="ru-RU" sz="2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 леворукость - 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Microsoft Uighur" panose="02000000000000000000" pitchFamily="2" charset="-78"/>
              </a:rPr>
              <a:t>это не одно и то же!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Segoe Print" panose="02000600000000000000" pitchFamily="2" charset="0"/>
              <a:cs typeface="Microsoft Uighur" panose="02000000000000000000" pitchFamily="2" charset="-78"/>
            </a:endParaRPr>
          </a:p>
          <a:p>
            <a:r>
              <a:rPr lang="ru-RU" sz="2000" b="1" u="sng" dirty="0" err="1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Левшество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имеет более широкое значение, человек не просто пишет левой рукой, а задействует всю левую сторону: ногу, ухо и глаз. </a:t>
            </a:r>
            <a:endParaRPr lang="en-US" b="1" i="1" dirty="0" smtClean="0">
              <a:solidFill>
                <a:schemeClr val="bg2">
                  <a:lumMod val="50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b="1" u="sng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Леворукость</a:t>
            </a:r>
            <a:r>
              <a:rPr lang="ru-RU" b="1" i="1" dirty="0" smtClean="0">
                <a:solidFill>
                  <a:schemeClr val="accent1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предполагает удобство использования левой руки только при письме, а остальные действия совершаются правой рукой.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обычной жизни большинство людей редко обращает внимание на то, какую ногу или глаз предпочитает человек.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Стоит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заметить, что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абсолютно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левшей - людей,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которых ведущие все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парные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органы левой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стороны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тела,- очень мало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0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508518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</a:t>
            </a:r>
            <a:endParaRPr lang="ru-RU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2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AutoShape 2" descr="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Захаров Георгий Федорови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148064" y="6309320"/>
            <a:ext cx="39959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        </a:t>
            </a:r>
            <a:endParaRPr lang="ru-RU" sz="11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5044" y="188641"/>
            <a:ext cx="4187196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</a:t>
            </a: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7937"/>
            <a:ext cx="89884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Правда и то,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что левшей статистически больше среди успешных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спортсменов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 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таких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видах спорта,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как бокс и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фехтование, теннис,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а также в контактных играх, среди которых футбол и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бейсбол.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Хотя этот факт объяснить просто -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левши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являются «неудобными» противниками, тренировались со спарринг-партнерами-правшами, а боксер-левша к тому же имеет преимущество при ударе в печень. Левши обладают преимуществом в тех видах спорта, которые предполагают соперничество двух спортсменов лицом к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лицу.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Спортсмены-левши получают больше возможностей эффективно играть против соперников-правшей, а не наоборот (учитывая тот факт, что у большинства спортсменов доминирует все же правая рука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).</a:t>
            </a:r>
            <a:r>
              <a:rPr lang="en-US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 одиночных видах спорта, например в беге и гимнастике, преимущества у левшей нет.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10" y="2780927"/>
            <a:ext cx="3620090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" y="2993371"/>
            <a:ext cx="3779912" cy="314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50" y="3767829"/>
            <a:ext cx="3442490" cy="305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87310" y="2924943"/>
            <a:ext cx="16587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Российский боксер-левша - </a:t>
            </a:r>
            <a:r>
              <a:rPr lang="ru-RU" sz="1000" b="1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Султан Ибрагимов, </a:t>
            </a:r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ловкий и непредсказуемый на ринге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21" y="5669959"/>
            <a:ext cx="31972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Самый известный и успешный экс теннисист  </a:t>
            </a:r>
            <a:r>
              <a:rPr lang="ru-RU" sz="1000" b="1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Рафаэль </a:t>
            </a:r>
            <a:r>
              <a:rPr lang="ru-RU" sz="1000" b="1" dirty="0" err="1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Надаль</a:t>
            </a:r>
            <a:r>
              <a:rPr lang="ru-RU" sz="1000" b="1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 </a:t>
            </a:r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– правша во всем, кроме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тенниса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3289749" y="6137248"/>
            <a:ext cx="28664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Среди самых одаренных футболистов мира </a:t>
            </a:r>
            <a:r>
              <a:rPr lang="ru-RU" sz="1000" b="1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Лионель Мессия </a:t>
            </a:r>
            <a:r>
              <a:rPr lang="ru-RU" sz="1000" dirty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является левшой, и ведущая нога у него тоже левая</a:t>
            </a:r>
          </a:p>
        </p:txBody>
      </p:sp>
    </p:spTree>
    <p:extLst>
      <p:ext uri="{BB962C8B-B14F-4D97-AF65-F5344CB8AC3E}">
        <p14:creationId xmlns:p14="http://schemas.microsoft.com/office/powerpoint/2010/main" val="8191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32452" y="116632"/>
            <a:ext cx="3211548" cy="2339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515 лет назад Леонардо да Винчи написал «Трактат о полете птиц»</a:t>
            </a:r>
          </a:p>
          <a:p>
            <a:endParaRPr lang="ru-RU" sz="1600" b="1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Эта работа Леонардо написана </a:t>
            </a:r>
            <a:r>
              <a:rPr lang="ru-RU" sz="16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«зеркальным письмом» 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— справа налево и развернутыми задом наперед буквами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4509120"/>
            <a:ext cx="6156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 в чем – уникальность? </a:t>
            </a:r>
            <a:r>
              <a:rPr lang="ru-RU" sz="1600" dirty="0"/>
              <a:t>Только левши могут писать и читать «зеркально». Например, </a:t>
            </a:r>
            <a:r>
              <a:rPr lang="ru-RU" sz="1600" b="1" dirty="0"/>
              <a:t>Леонардо да Винчи </a:t>
            </a:r>
            <a:r>
              <a:rPr lang="ru-RU" sz="1600" dirty="0"/>
              <a:t>оставил после себя более 8000 страниц непонятных записей в дневнике. Долгое время исследователи его дневников считали, что Леонардо использовал какой-то сложный шифр. Но оказалось, что Леонардо писал свои дневники (как и делал подписи ко многим картинам) </a:t>
            </a:r>
            <a:r>
              <a:rPr lang="ru-RU" sz="1600" b="1" dirty="0"/>
              <a:t>«зеркальным письмом», </a:t>
            </a:r>
            <a:r>
              <a:rPr lang="ru-RU" sz="1600" dirty="0"/>
              <a:t>то есть справа налево. Так обычно пишут </a:t>
            </a:r>
            <a:r>
              <a:rPr lang="ru-RU" sz="1600" dirty="0" err="1"/>
              <a:t>леворукие</a:t>
            </a:r>
            <a:r>
              <a:rPr lang="ru-RU" sz="1600" dirty="0"/>
              <a:t> люди, которые не хотели переучиваться писать правой.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3264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anose="020B0603020202020204" pitchFamily="34" charset="0"/>
              </a:rPr>
              <a:t>ещё один феномен</a:t>
            </a:r>
            <a:r>
              <a:rPr lang="ru-RU" b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anose="020B0603020202020204" pitchFamily="34" charset="0"/>
              </a:rPr>
              <a:t>, присущий только </a:t>
            </a:r>
            <a:r>
              <a:rPr lang="ru-RU" b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anose="020B0603020202020204" pitchFamily="34" charset="0"/>
              </a:rPr>
              <a:t>левшам, - «зеркальное письмо»</a:t>
            </a:r>
            <a:endParaRPr lang="ru-RU" b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05" y="2996952"/>
            <a:ext cx="3168351" cy="340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8662"/>
            <a:ext cx="4355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Левши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есть не только среди людей – 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феномен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«главной лапы»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обнаружен у многих животных. В животном мире, по мнению многих биологов, есть животное, являющееся стопроцентным левшой! Это белый (полярный)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медведь.</a:t>
            </a:r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Левшами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бывают голуби, пчёлы и рыбки </a:t>
            </a:r>
            <a:r>
              <a:rPr lang="ru-RU" sz="16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данио-рерио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</a:t>
            </a:r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" y="2342320"/>
            <a:ext cx="2632508" cy="2201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3911981"/>
            <a:ext cx="372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44848"/>
            <a:ext cx="3131840" cy="2796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7289"/>
            <a:ext cx="2905144" cy="1988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3429001"/>
            <a:ext cx="38884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Доказано, что коты — левши, а кошки — правши.</a:t>
            </a: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Например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у кенгуру ими являются больше 90% особей. Они используют левую переднюю лапу для поиска еды, </a:t>
            </a:r>
            <a:r>
              <a:rPr lang="ru-RU" sz="16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груминга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(grooming) — «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ухаживание» и общения с другими сородичами. Учёные считают, что это связано с особенностями их мозга, который имеет более развитое правое полушарие.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 вот слоны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домовые мыши, крысы, лошади бывают и правшами, и левшами.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" y="4203590"/>
            <a:ext cx="4072111" cy="253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\\172.16.0.1\library\Библиотека\Денищик Т. Е\фото\встреча\левша\bf3345b61617cf6ff08c6b18b05861dc-quality_100Xresize_1Xallow_enlarge_0Xw_600Xh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46129"/>
            <a:ext cx="2520280" cy="26070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7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8" y="194327"/>
            <a:ext cx="8302508" cy="460282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085184"/>
            <a:ext cx="8446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Хотя мы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этого и не замечаем, но многие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птицы - лебеди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цапли, фламинго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-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спят, стоя на одной — определённой! — ноге. У всех видов птиц примерно одинаковое количество левшей и правшей. Птицы-левши складывают крылья так, что левое крыло накладывается на правое, а правши —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наоборот</a:t>
            </a:r>
            <a:endParaRPr lang="ru-RU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7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488" y="4869160"/>
            <a:ext cx="88220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Помимо левшей и правшей, существуют </a:t>
            </a:r>
            <a:r>
              <a:rPr lang="ru-RU" sz="2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амбидекстры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—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люди, которые одинаково хорошо владеют обеими руками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Отсутствие ярко выраженного доминирования одной из рук делает такого человека и правшой, и левшой одновременно. Они обладают отлично развитыми полушариями мозга в одинаковой степени. Как следствие этого, обе его руки активны и могут выполнять все действия на равных. Если левша лучше управляется левой рукой, а правша – правой, то </a:t>
            </a:r>
            <a:r>
              <a:rPr lang="ru-RU" sz="16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амбидекстру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все равно, какой рукой писать, какой держать ложку и т. п. </a:t>
            </a:r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6422"/>
            <a:ext cx="4680520" cy="4630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210" r="6467" b="3330"/>
          <a:stretch/>
        </p:blipFill>
        <p:spPr bwMode="auto">
          <a:xfrm>
            <a:off x="214488" y="316089"/>
            <a:ext cx="3194755" cy="4357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0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56731" y="260648"/>
            <a:ext cx="6379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\\172.16.0.1\library\Библиотека\Денищик Т. Е\фото\встреча\Новая папка\g6ov7isxjtyir6cbcnktejuawk5k2i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89844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Люди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всегда боятся того, что они не понимают. Так уж сложилось исторически, что левая сторона нашего тела считалась злой. Например, люди верили, что за левым плечом человека стоит черт, а за правым плечом ангел.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Средние века левшей считали людьми, приносящими несчастье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Кровожадная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средневековая инквизиция принялась “править” мир, массово сжигая тех, кто реже манипулировал правой рукой: религиозные трактаты сообщали, что дьявол — левша. Кстати, одной из причин сожжения Жанны Д’Арк была ее “демоническая” леворукость! В результате изуверских истреблений “популяция” </a:t>
            </a:r>
            <a:r>
              <a:rPr lang="ru-RU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леворуких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в Средние века сократилась в Европе почти наполовину. А большинство выживших левшей предпочли уехать в Новый Свет. США называют страной левшей, в американских колледжах они составляют более 50 процентов учащихся. Впрочем, в наше время предвзятое отношение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отсутствует,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наоборот,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наблюдается уважение к людям, которые пишут левой рукой.</a:t>
            </a:r>
          </a:p>
        </p:txBody>
      </p:sp>
    </p:spTree>
    <p:extLst>
      <p:ext uri="{BB962C8B-B14F-4D97-AF65-F5344CB8AC3E}">
        <p14:creationId xmlns:p14="http://schemas.microsoft.com/office/powerpoint/2010/main" val="38173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961"/>
            <a:ext cx="9144000" cy="456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877273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</a:t>
            </a:r>
            <a:r>
              <a:rPr lang="ru-RU" sz="1600" dirty="0" smtClean="0"/>
              <a:t>еннисистка </a:t>
            </a:r>
            <a:r>
              <a:rPr lang="ru-RU" sz="1600" b="1" dirty="0"/>
              <a:t>Мария Шарапова </a:t>
            </a:r>
            <a:r>
              <a:rPr lang="ru-RU" sz="1600" dirty="0"/>
              <a:t>— </a:t>
            </a:r>
            <a:r>
              <a:rPr lang="ru-RU" sz="1600" b="1" dirty="0" err="1" smtClean="0"/>
              <a:t>амбидекстр</a:t>
            </a:r>
            <a:r>
              <a:rPr lang="ru-RU" sz="1600" dirty="0" smtClean="0"/>
              <a:t>, </a:t>
            </a:r>
            <a:r>
              <a:rPr lang="ru-RU" sz="1600" dirty="0"/>
              <a:t>одинаково </a:t>
            </a:r>
            <a:r>
              <a:rPr lang="ru-RU" sz="1600" dirty="0" smtClean="0"/>
              <a:t>ловко действует </a:t>
            </a:r>
            <a:r>
              <a:rPr lang="ru-RU" sz="1600" dirty="0"/>
              <a:t>как </a:t>
            </a:r>
            <a:r>
              <a:rPr lang="ru-RU" sz="1600" dirty="0" smtClean="0"/>
              <a:t>левой, </a:t>
            </a:r>
            <a:r>
              <a:rPr lang="ru-RU" sz="1600" dirty="0"/>
              <a:t>так и </a:t>
            </a:r>
            <a:r>
              <a:rPr lang="ru-RU" sz="1600" dirty="0" smtClean="0"/>
              <a:t>правой </a:t>
            </a:r>
            <a:r>
              <a:rPr lang="ru-RU" sz="1600" dirty="0"/>
              <a:t>рукой.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Человек </a:t>
            </a:r>
            <a:r>
              <a:rPr lang="ru-RU" sz="1600" dirty="0"/>
              <a:t>может как родиться с этим навыком, так и приобрести его. Примерно 1% младенцев появляются на свет уже с врожденной </a:t>
            </a:r>
            <a:r>
              <a:rPr lang="ru-RU" sz="1600" b="1" dirty="0" err="1"/>
              <a:t>амбидекстрией</a:t>
            </a:r>
            <a:r>
              <a:rPr lang="ru-RU" sz="1600" dirty="0"/>
              <a:t>. Чаще всего </a:t>
            </a:r>
            <a:r>
              <a:rPr lang="ru-RU" sz="1600" b="1" dirty="0" err="1"/>
              <a:t>амбидекстрия</a:t>
            </a:r>
            <a:r>
              <a:rPr lang="ru-RU" sz="1600" dirty="0"/>
              <a:t> развивается у левшей — из-за постоянных тренировок или переучивания.</a:t>
            </a:r>
          </a:p>
        </p:txBody>
      </p:sp>
    </p:spTree>
    <p:extLst>
      <p:ext uri="{BB962C8B-B14F-4D97-AF65-F5344CB8AC3E}">
        <p14:creationId xmlns:p14="http://schemas.microsoft.com/office/powerpoint/2010/main" val="24366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250743"/>
            <a:ext cx="7317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94928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9144000" cy="584775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Что ещё говорят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 левшах: правда и вымысел</a:t>
            </a:r>
          </a:p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они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чаще правшей обладают способностями экстрасенсов, и видят под водой лучше, чем все остальные «простые смертные». </a:t>
            </a:r>
            <a:endParaRPr lang="ru-RU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космонавт </a:t>
            </a:r>
            <a:r>
              <a:rPr lang="ru-RU" sz="16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Нил </a:t>
            </a:r>
            <a:r>
              <a:rPr lang="ru-RU" sz="1600" b="1" dirty="0" err="1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Армстронг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впервые ступил 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на Луну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левой ногой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</a:t>
            </a:r>
            <a:endParaRPr lang="en-US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Мэрилин Монро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предпочитала мужчин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– левшей, считая, что им нет равных в умении целоваться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 </a:t>
            </a:r>
            <a:endParaRPr lang="en-US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среди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мужчин левшей больше, чем среди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женщин.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э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скимосы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считают, что каждый левша обладает задатками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колдуна.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учеными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замечено, что левши чаще рождаются во второй половине года, а реже всего –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весной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евша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чаще выбирает понравившуюся девушку (парня) из стоящих слева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от него.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у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детей-левшей часто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встречается нарушение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чтения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(</a:t>
            </a:r>
            <a:r>
              <a:rPr lang="ru-RU" sz="1600" dirty="0" err="1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дислексия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). </a:t>
            </a:r>
            <a:endParaRPr lang="en-US" sz="160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к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огда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младенца кладут на живот, правши поворачивают голову направо. Левши, как правило, поворачивают голову налево или не отдают предпочтение ни одной стороне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 штате 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Западная Вирджиния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есть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город </a:t>
            </a:r>
            <a:r>
              <a:rPr lang="ru-RU" sz="1600" b="1" dirty="0" err="1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Left</a:t>
            </a:r>
            <a:r>
              <a:rPr lang="ru-RU" sz="16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600" b="1" dirty="0" err="1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Hand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</a:t>
            </a:r>
            <a:endParaRPr lang="en-US" sz="1600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4032443" cy="2589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90665"/>
            <a:ext cx="3384376" cy="2891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6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18231" b="-288"/>
          <a:stretch/>
        </p:blipFill>
        <p:spPr bwMode="auto">
          <a:xfrm>
            <a:off x="4067944" y="823759"/>
            <a:ext cx="5076056" cy="5917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759"/>
            <a:ext cx="4037029" cy="4045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696198"/>
            <a:ext cx="3890722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Левое </a:t>
            </a:r>
            <a:r>
              <a:rPr lang="ru-RU" sz="16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полушарие </a:t>
            </a:r>
            <a:r>
              <a:rPr lang="ru-RU" sz="1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открывает </a:t>
            </a:r>
            <a:r>
              <a:rPr lang="ru-RU" sz="16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дорогу в мир науки, а правое – в мир искусства. Поэтому совсем не удивительно, что среди людей творческих профессий – актеров, музыкантов, художников, писателей и поэтов – более 20% </a:t>
            </a:r>
            <a:r>
              <a:rPr lang="ru-RU" sz="1600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леворуких</a:t>
            </a:r>
            <a:r>
              <a:rPr lang="ru-RU" sz="16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6632"/>
            <a:ext cx="92525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Знаменитые левши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90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" b="4945"/>
          <a:stretch/>
        </p:blipFill>
        <p:spPr bwMode="auto">
          <a:xfrm>
            <a:off x="179512" y="692696"/>
            <a:ext cx="87995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Вы 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уверены, что вы стопроцентный правша? Советуем проверить себя, выполнив несколько манипуляций руками</a:t>
            </a:r>
          </a:p>
        </p:txBody>
      </p:sp>
    </p:spTree>
    <p:extLst>
      <p:ext uri="{BB962C8B-B14F-4D97-AF65-F5344CB8AC3E}">
        <p14:creationId xmlns:p14="http://schemas.microsoft.com/office/powerpoint/2010/main" val="1892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8518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</a:rPr>
              <a:t>В истории правшей и левшей много непроверенной и противоречивой информации. И хотя леворукость в современном мире считается нормой, очевидно другое, мир до сих пор не приспособлен для левшей, а их на Земле без малого 15%. И тем не менее, с каждым годом левшей становится всё больше. И если верить статистическим данным, сегодня их рождается в два раза больше, чем двадцать лет назад. А по прогнозам учёных, к 2025 году их количество на Земле перевалит за миллиард. Так что любой рукой можно делать добро, а статистика – это не фатум.</a:t>
            </a:r>
          </a:p>
        </p:txBody>
      </p:sp>
    </p:spTree>
    <p:extLst>
      <p:ext uri="{BB962C8B-B14F-4D97-AF65-F5344CB8AC3E}">
        <p14:creationId xmlns:p14="http://schemas.microsoft.com/office/powerpoint/2010/main" val="21089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05065"/>
            <a:ext cx="813690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ru-RU" sz="8000" b="1" cap="all" dirty="0">
              <a:ln>
                <a:solidFill>
                  <a:srgbClr val="FFFF00"/>
                </a:solidFill>
              </a:ln>
              <a:solidFill>
                <a:srgbClr val="66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13994"/>
            <a:ext cx="8640960" cy="1200329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1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6600FF"/>
                </a:solidFill>
                <a:latin typeface="Franklin Gothic Demi Cond" panose="020B0706030402020204" pitchFamily="34" charset="0"/>
              </a:rPr>
              <a:t>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6600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16632"/>
            <a:ext cx="7380312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Britannic Bold" panose="020B0903060703020204" pitchFamily="34" charset="0"/>
              </a:rPr>
              <a:t>     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835696" y="3429000"/>
            <a:ext cx="45719" cy="45719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21088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endParaRPr lang="ru-RU" sz="1600" dirty="0">
              <a:solidFill>
                <a:srgbClr val="FFC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0364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Спасибо за просмотр!</a:t>
            </a:r>
            <a:endParaRPr lang="ru-RU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228184" y="601432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Материал подготовлен по различным интернет-источникам</a:t>
            </a:r>
          </a:p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://barnaul.press/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8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88640"/>
            <a:ext cx="799288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                   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92280" y="1268760"/>
            <a:ext cx="2051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3" y="3549208"/>
            <a:ext cx="820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3200" dirty="0"/>
          </a:p>
        </p:txBody>
      </p:sp>
      <p:sp>
        <p:nvSpPr>
          <p:cNvPr id="5" name="AutoShape 2" descr="https://upload.wikimedia.org/wikipedia/commons/thumb/7/72/%D0%91%D0%B5%D0%BB%D0%BE%D1%80%D1%83%D1%81%D1%81%D0%BA%D0%B0%D1%8F_%D0%BE%D0%BF%D0%B5%D1%80%D0%B0%D1%86%D0%B8%D1%8F_1944_%D0%B3%D0%BE%D0%B4.jpg/400px-%D0%91%D0%B5%D0%BB%D0%BE%D1%80%D1%83%D1%81%D1%81%D0%BA%D0%B0%D1%8F_%D0%BE%D0%BF%D0%B5%D1%80%D0%B0%D1%86%D0%B8%D1%8F_1944_%D0%B3%D0%BE%D0%B4.jpg"/>
          <p:cNvSpPr>
            <a:spLocks noChangeAspect="1" noChangeArrowheads="1"/>
          </p:cNvSpPr>
          <p:nvPr/>
        </p:nvSpPr>
        <p:spPr bwMode="auto">
          <a:xfrm>
            <a:off x="155575" y="-1333500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upload.wikimedia.org/wikipedia/commons/thumb/7/72/%D0%91%D0%B5%D0%BB%D0%BE%D1%80%D1%83%D1%81%D1%81%D0%BA%D0%B0%D1%8F_%D0%BE%D0%BF%D0%B5%D1%80%D0%B0%D1%86%D0%B8%D1%8F_1944_%D0%B3%D0%BE%D0%B4.jpg/400px-%D0%91%D0%B5%D0%BB%D0%BE%D1%80%D1%83%D1%81%D1%81%D0%BA%D0%B0%D1%8F_%D0%BE%D0%BF%D0%B5%D1%80%D0%B0%D1%86%D0%B8%D1%8F_1944_%D0%B3%D0%BE%D0%B4.jpg"/>
          <p:cNvSpPr>
            <a:spLocks noChangeAspect="1" noChangeArrowheads="1"/>
          </p:cNvSpPr>
          <p:nvPr/>
        </p:nvSpPr>
        <p:spPr bwMode="auto">
          <a:xfrm>
            <a:off x="307975" y="-1181100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236"/>
            <a:ext cx="9144000" cy="4487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08720"/>
            <a:ext cx="1691680" cy="1515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1912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Да и история помнит немало  случаев, где излагаются интересные факты о левшах. Например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в Библии упоминается племя </a:t>
            </a:r>
            <a:r>
              <a:rPr lang="ru-RU" dirty="0" err="1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бенджаминитов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в котором все воины были левшами.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Кстати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великий полководец Александр Македонский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тоже был левшой и сумел извлечь из леворукости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практическую </a:t>
            </a:r>
            <a:endParaRPr lang="ru-RU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пользу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.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Он создал элитное подразделение </a:t>
            </a:r>
            <a:r>
              <a:rPr lang="ru-RU" dirty="0" err="1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леворуких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солдат </a:t>
            </a:r>
          </a:p>
          <a:p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исленностью 700 человек. В решающий момент сражения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отряд </a:t>
            </a:r>
            <a:endParaRPr lang="ru-RU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мог нанести удар там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где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противник его не ждал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и победить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в </a:t>
            </a:r>
            <a:endParaRPr lang="ru-RU" dirty="0" smtClean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с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ражении  </a:t>
            </a:r>
            <a:r>
              <a:rPr lang="ru-RU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благодаря своей </a:t>
            </a:r>
            <a:r>
              <a:rPr lang="ru-RU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необычности. </a:t>
            </a:r>
            <a:endParaRPr lang="ru-RU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7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752528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92696"/>
            <a:ext cx="42484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Здесь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можно вспомнить произведение Николая Лескова «Сказ о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тульском </a:t>
            </a: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Левше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 о стальной блохе». Писатель подчёркивает уникальность леворукости, наличие высокого процента одарённости среди этих людей.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Местные жители распространил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миф о мастере Алексее </a:t>
            </a:r>
            <a:r>
              <a:rPr lang="ru-RU" sz="1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Сурнине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который якобы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явился прототипом героя из рассказа Лескова.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Но как выяснилось, Левша -  это собирательный литературный образ.	</a:t>
            </a:r>
            <a:endParaRPr lang="ru-RU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3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26673"/>
            <a:ext cx="892899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8847"/>
            <a:ext cx="892899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lvl="1"/>
            <a:r>
              <a:rPr lang="ru-RU" sz="2000" b="1" dirty="0" smtClean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Что </a:t>
            </a:r>
            <a:r>
              <a:rPr lang="ru-RU" sz="2000" b="1" dirty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может быть интереснее, чем изучать себя </a:t>
            </a:r>
            <a:r>
              <a:rPr lang="ru-RU" sz="2000" b="1" dirty="0" smtClean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, и </a:t>
            </a:r>
            <a:r>
              <a:rPr lang="ru-RU" sz="2000" b="1" dirty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что может быть сложнее этого</a:t>
            </a:r>
            <a:r>
              <a:rPr lang="ru-RU" sz="2000" b="1" dirty="0" smtClean="0">
                <a:solidFill>
                  <a:srgbClr val="0033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!</a:t>
            </a:r>
          </a:p>
          <a:p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Задумывались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ли вы когда-нибудь, почему в метрополитене щели для жетонов и карточек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всегда с правой стороны  турникета? Под правшей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приспособлены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очень многие вещи – от ножниц до компьютерных мышек, от прописей в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тетрадках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до станков на заводах. Некоторые фирмы, правда, выпускают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приспособления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(в основном это канцелярские принадлежности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</a:t>
            </a:r>
            <a:r>
              <a:rPr 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рабочие инструменты и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некоторые бытовые приборы</a:t>
            </a:r>
            <a:r>
              <a:rPr 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Но таких исключений пока немного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r>
              <a:rPr 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Для </a:t>
            </a:r>
            <a:r>
              <a:rPr lang="ru-RU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планеты, ориентированной на правое большинство, появление человека с нестандартной ориентацией на  стороны света до сих пор остается загадкой.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49289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Сегодня, по разным подсчетам, до 15% населения Земли – </a:t>
            </a:r>
            <a:r>
              <a:rPr lang="ru-RU" sz="2000" dirty="0" err="1">
                <a:solidFill>
                  <a:schemeClr val="tx1"/>
                </a:solidFill>
              </a:rPr>
              <a:t>леворукие</a:t>
            </a:r>
            <a:r>
              <a:rPr lang="ru-RU" sz="2000" dirty="0">
                <a:solidFill>
                  <a:schemeClr val="tx1"/>
                </a:solidFill>
              </a:rPr>
              <a:t>, в Европейском Сообществе до 74 миллионов, 25 миллионов левшей живут в США, 15 — в Бразилии, более чем по 100 миллионов </a:t>
            </a:r>
            <a:r>
              <a:rPr lang="ru-RU" sz="2000" dirty="0" err="1">
                <a:solidFill>
                  <a:schemeClr val="tx1"/>
                </a:solidFill>
              </a:rPr>
              <a:t>леворуких</a:t>
            </a:r>
            <a:r>
              <a:rPr lang="ru-RU" sz="2000" dirty="0">
                <a:solidFill>
                  <a:schemeClr val="tx1"/>
                </a:solidFill>
              </a:rPr>
              <a:t> живут в Индии, Китае и Индонезии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76872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1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72.16.0.1\library\Библиотека\Денищик Т. Е\фото\встреча\9d5fa5a5310032d6aefc0f03b7ee3f033e4f2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365104"/>
            <a:ext cx="78488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2">
                  <a:lumMod val="50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Кто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же такие ЛЕВШИ? </a:t>
            </a:r>
            <a:endParaRPr lang="ru-RU" sz="24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В отличие от правшей</a:t>
            </a:r>
            <a:r>
              <a: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ЛЕВШИ 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- это люди, которые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владеют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левой рукой </a:t>
            </a:r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лучше, </a:t>
            </a:r>
            <a:r>
              <a:rPr lang="ru-RU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чем правой</a:t>
            </a:r>
            <a:r>
              <a:rPr lang="ru-RU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. </a:t>
            </a:r>
          </a:p>
          <a:p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rgbClr val="0000FF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1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45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581128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Точного научного объяснения относительно того, как появляются левши, до сих пор нет. Каждый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человек,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будь то правша или </a:t>
            </a:r>
            <a:r>
              <a:rPr lang="ru-RU" sz="16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левша, </a:t>
            </a:r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по-своему уникален. Сравнивать их трудно, так как разные учёные придерживаются разных точек зрения и единого мнения нет. Кто-то считает леворукость отклонением, кто-то нормой, для одних левши – загадка природы, для других – простые люди.</a:t>
            </a:r>
          </a:p>
          <a:p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Левшей и правшей стали пристально изучать всего несколько десятилетий назад, а технологии, позволяющие заглянуть в мозг, появились еще позже. Но чем больше ученые узнают о мозге, тем меньше понимают, как он устроен. Какие гены делают человека левшой? Наука много лет пытается разобраться в этом феномене.</a:t>
            </a:r>
          </a:p>
        </p:txBody>
      </p:sp>
    </p:spTree>
    <p:extLst>
      <p:ext uri="{BB962C8B-B14F-4D97-AF65-F5344CB8AC3E}">
        <p14:creationId xmlns:p14="http://schemas.microsoft.com/office/powerpoint/2010/main" val="1953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58112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2748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30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67038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76672"/>
            <a:ext cx="41764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Человек устроен так, что полушария мозга контролируют противоположные стороны тела: правое полушарие отвечает за левую сторону, левое за правую. Из-за того, что у левшей ведущими являются органы с левой стороны, у них больше развито правое полушарие. Оно отвечает за эмоции и интуицию. В то время как у правшей преобладает левое, отвечающее за логику и анализ. Отмечается, что даже их мозг устроен немного по-другому, чем у праворуких. Это относится не только к главенству правого полушария, но и к принципам функциональной организации. </a:t>
            </a:r>
          </a:p>
          <a:p>
            <a:endParaRPr lang="ru-RU" sz="160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r>
              <a:rPr lang="ru-RU" sz="16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Ученые, которые наблюдали за активностью мозга правшей и левшей, пришли к выводу, что во время выполнения определенных действий мозг того, кто делает все левой рукой, задействует оба полушария одинаково, а того, у кого работает правая рука, только левое.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"/>
          <a:stretch/>
        </p:blipFill>
        <p:spPr bwMode="auto">
          <a:xfrm>
            <a:off x="4283968" y="620688"/>
            <a:ext cx="4703928" cy="574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9767</TotalTime>
  <Words>2264</Words>
  <Application>Microsoft Office PowerPoint</Application>
  <PresentationFormat>Экран (4:3)</PresentationFormat>
  <Paragraphs>161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1197</cp:revision>
  <dcterms:created xsi:type="dcterms:W3CDTF">2023-05-19T14:27:36Z</dcterms:created>
  <dcterms:modified xsi:type="dcterms:W3CDTF">2024-08-12T06:33:16Z</dcterms:modified>
</cp:coreProperties>
</file>