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88" r:id="rId4"/>
    <p:sldId id="264" r:id="rId5"/>
    <p:sldId id="259" r:id="rId6"/>
    <p:sldId id="258" r:id="rId7"/>
    <p:sldId id="294" r:id="rId8"/>
    <p:sldId id="276" r:id="rId9"/>
    <p:sldId id="281" r:id="rId10"/>
    <p:sldId id="297" r:id="rId11"/>
    <p:sldId id="299" r:id="rId12"/>
    <p:sldId id="260" r:id="rId13"/>
    <p:sldId id="280" r:id="rId14"/>
    <p:sldId id="293" r:id="rId15"/>
    <p:sldId id="277" r:id="rId16"/>
    <p:sldId id="278" r:id="rId17"/>
    <p:sldId id="283" r:id="rId18"/>
    <p:sldId id="298" r:id="rId19"/>
    <p:sldId id="279" r:id="rId20"/>
    <p:sldId id="29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EE2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006F31-FBD9-4130-A2E9-C0C733812F9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AA9030-93F8-43E3-91E3-C38B27903D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2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200400" cy="4032448"/>
          </a:xfrm>
        </p:spPr>
      </p:pic>
      <p:sp>
        <p:nvSpPr>
          <p:cNvPr id="26" name="Объект 25"/>
          <p:cNvSpPr>
            <a:spLocks noGrp="1"/>
          </p:cNvSpPr>
          <p:nvPr>
            <p:ph sz="quarter" idx="14"/>
          </p:nvPr>
        </p:nvSpPr>
        <p:spPr>
          <a:xfrm>
            <a:off x="4663440" y="1052736"/>
            <a:ext cx="3200400" cy="4671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000" dirty="0"/>
              <a:t>4 января 1809 года в небольшом французском городке </a:t>
            </a:r>
            <a:r>
              <a:rPr lang="ru-RU" sz="1000" dirty="0" err="1"/>
              <a:t>Кувре</a:t>
            </a:r>
            <a:r>
              <a:rPr lang="ru-RU" sz="1000" dirty="0"/>
              <a:t> в семье сапожника (по другим данным – шорника) Симона-Рене Брайля родился мальчик, которому судьба уготовила тяжкие испытания и великую славу. Нелепая случайность раз и навсегда лишила ребенка зрения в пятилетнем возрасте. </a:t>
            </a:r>
            <a:r>
              <a:rPr lang="ru-RU" sz="1000" dirty="0" smtClean="0"/>
              <a:t>Луи </a:t>
            </a:r>
            <a:r>
              <a:rPr lang="ru-RU" sz="1000" dirty="0"/>
              <a:t>играл с обрезками кожи в мастерской отца и в возрасте трех лет случайно повредил себя глаз шилом. Распространившаяся и на второй глаз инфекция сделала его абсолютно слепым уже к пяти годам.</a:t>
            </a:r>
          </a:p>
          <a:p>
            <a:pPr marL="0" indent="0" algn="just">
              <a:buNone/>
            </a:pPr>
            <a:r>
              <a:rPr lang="ru-RU" sz="1000" dirty="0" smtClean="0"/>
              <a:t>Родители </a:t>
            </a:r>
            <a:r>
              <a:rPr lang="ru-RU" sz="1000" dirty="0"/>
              <a:t>Луи старались сделать все возможное, чтобы мальчик рос и развивался как нормальный человек, не чувствуя себя инвалидом. Они научили его плести бахрому, которая использовалась в создании конской упряжи и шить домашние туфли. Несколько раз в неделю к Луи приходил учитель музыки, учивший его играть на скрипке. Симон-Рене научил сына читать с помощью забитых в доску по очертанию букв гвоздей, а в деревенской школе, которую посещал мальчик, освоить алфавит ему помогли палочки. Живой ум и прекрасная память помогли маленькому Луи достигнуть больших успехов в учебе.</a:t>
            </a:r>
          </a:p>
        </p:txBody>
      </p:sp>
    </p:spTree>
    <p:extLst>
      <p:ext uri="{BB962C8B-B14F-4D97-AF65-F5344CB8AC3E}">
        <p14:creationId xmlns:p14="http://schemas.microsoft.com/office/powerpoint/2010/main" val="26204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2000"/>
            <a:ext cx="69127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5"/>
            <a:ext cx="7056784" cy="46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1268759"/>
            <a:ext cx="7276600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8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196752"/>
            <a:ext cx="66865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340768"/>
            <a:ext cx="6441904" cy="4383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/>
              <a:t>Человечество играло всегда. Дети живут в игре — и тем самым готовятся к взрослой жизни. Есть чему поучиться, играя, и взрослым. Игра развивает память, внимание, образное, пространственное и логическое мышление, в ней можно применить разные подходы к решению задачи, потренироваться в управлении эмоциями. А еще это общение и прекрасный способ объединить компанию. Многие современные настольные игры привлекают красочностью: яркие карточки, разноцветные фишки, игровые поля. Таких игр становится все больше, и они составляют целую область культурной жизни. Возможно ли адаптировать их для людей с нарушением зрения? Попробуем разобраться. существуют основные принципы адаптации настольных игр. Они составлены на основе опыта работы с людьми с нарушением зрения. Правила следующие: рельефное игровое поле; устойчивое положение фигур на поле; возможность увеличения фигур; маркировка с помощью тактильных символов и шрифта Брайля; маркировка сторон игрового поля, если они разного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73198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6" y="1052736"/>
            <a:ext cx="6970686" cy="49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2312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248"/>
            <a:ext cx="690186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5" y="1340768"/>
            <a:ext cx="714410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9847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836712"/>
            <a:ext cx="3168352" cy="49685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000" dirty="0"/>
              <a:t>Видя успехи незрячего ребенка, деревенский учитель решил, что юному Брайлю необходимо получать специальное образование и в 1819 году десятилетнего Луи отправляют в Королевский институт для слепых в Париже (Парижский государственный институт для слепых детей). </a:t>
            </a:r>
            <a:r>
              <a:rPr lang="ru-RU" sz="4000" dirty="0" smtClean="0"/>
              <a:t>В </a:t>
            </a:r>
            <a:r>
              <a:rPr lang="ru-RU" sz="4000" dirty="0"/>
              <a:t>альма-матер всех слепых учеников обучали грамоте и музыке, вязанию и </a:t>
            </a:r>
            <a:r>
              <a:rPr lang="ru-RU" sz="4000" dirty="0" smtClean="0"/>
              <a:t>ткачеству. Для </a:t>
            </a:r>
            <a:r>
              <a:rPr lang="ru-RU" sz="4000" dirty="0"/>
              <a:t>занятий воспитанникам института предоставлялись учебники, написанные рельефно-линейным шрифтом, однако таких книг было мало, а по многим предметам они и вовсе отсутствовал.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Завершив </a:t>
            </a:r>
            <a:r>
              <a:rPr lang="ru-RU" sz="4000" dirty="0"/>
              <a:t>свое обучение в институте для слепых в 1828 году, Луи получает предложение стать младшим учителем-репетитором (тифлопедагогом). В то время слепых детей обучали знаниям с помощью «ночной азбуки» («ночного письма») Барбье. Придуманная в 1821  году отставным капитаном артиллерии Шарлем-Мари Барбье де ля </a:t>
            </a:r>
            <a:r>
              <a:rPr lang="ru-RU" sz="4000" dirty="0" err="1"/>
              <a:t>Серр</a:t>
            </a:r>
            <a:r>
              <a:rPr lang="ru-RU" sz="4000" dirty="0"/>
              <a:t> система «ночного» письма использовалась солдатами для того, чтобы читать донесения в темное время суток. Сведения записывались путем прокалывания отверстий в картоне, чтение – путем прикосновения к нему. Выпуклые отверстия, расположенные в две колонки по шесть штук, представляли собой различные звуки. 12-летнего Луи система Барбье не удовлетворяла своим несовершенством: слишком много точек, отсутствие знаков препинания и нот, да еще и к тому же в ней не работали правила правописания. Однако идея использования выпуклых точек ему очень даже понравилась.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836712"/>
            <a:ext cx="3200400" cy="4887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000" dirty="0" smtClean="0"/>
              <a:t>В неполные </a:t>
            </a:r>
            <a:r>
              <a:rPr lang="ru-RU" sz="1000" dirty="0"/>
              <a:t>16 лет, юного Брайля осенила гениальная идея создания условного алфавита из различных комбинаций шести рельефных точек, расположенных в две колонки по три штуки. В его системе были возможны 63 перестановки, а расстояние между двумя точками равнялось 2-2,5 мм. Незрячий человек мог читать, водя кончиками пальцев по рельефным точкам. Продолжая совершенствовать свой шрифт и, добавив в него знаки препинания, цифры и нотные знаки, Брайль публикует небольшой труд-«инструкцию» к своей системе. В 1829 году он представил начальный вариант своего шрифта на рассмотрение совета института, однако его члены сочли шрифт неудобочитаемым для зрячих </a:t>
            </a:r>
            <a:r>
              <a:rPr lang="ru-RU" sz="1000" dirty="0" smtClean="0"/>
              <a:t>преподавателей.</a:t>
            </a:r>
          </a:p>
          <a:p>
            <a:pPr marL="0" indent="0" algn="just">
              <a:buNone/>
            </a:pPr>
            <a:r>
              <a:rPr lang="ru-RU" sz="1000" dirty="0" smtClean="0"/>
              <a:t>Окончательный </a:t>
            </a:r>
            <a:r>
              <a:rPr lang="ru-RU" sz="1000" dirty="0"/>
              <a:t>вариант шрифта Брайля мир увидел в 1837 году. На повторном рассмотрении изобретения студента настояли слепые и слабовидящие люди. Именно тогда новый шрифт был оценен и признан более удобным, нежели классическая система рельефного воспроизведения латинских букв. Детище слепого мастера немедленно стало эталоном. 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3997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6 января 1852 года в возрасте 43 лет Луи Брайль умер в Париже и был похоронен в любимом </a:t>
            </a:r>
            <a:r>
              <a:rPr lang="ru-RU" sz="1200" dirty="0" err="1"/>
              <a:t>Кувре</a:t>
            </a:r>
            <a:r>
              <a:rPr lang="ru-RU" sz="1200" dirty="0"/>
              <a:t>. Его прах был перезахоронен в Пантеоне в Париже в 1952 году.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52565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75" y="4733301"/>
            <a:ext cx="3076710" cy="1440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764703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мае 1887-ого года во французском городке </a:t>
            </a:r>
            <a:r>
              <a:rPr lang="ru-RU" sz="1000" dirty="0" err="1" smtClean="0"/>
              <a:t>Кувре</a:t>
            </a:r>
            <a:r>
              <a:rPr lang="ru-RU" sz="1000" dirty="0" smtClean="0"/>
              <a:t>  открыли </a:t>
            </a:r>
            <a:r>
              <a:rPr lang="ru-RU" sz="1000" dirty="0"/>
              <a:t>памятник </a:t>
            </a:r>
            <a:r>
              <a:rPr lang="ru-RU" sz="1000" dirty="0" smtClean="0"/>
              <a:t>Луи </a:t>
            </a:r>
            <a:r>
              <a:rPr lang="ru-RU" sz="1000" dirty="0" err="1" smtClean="0"/>
              <a:t>Брайлю.В</a:t>
            </a:r>
            <a:r>
              <a:rPr lang="ru-RU" sz="1000" dirty="0" smtClean="0"/>
              <a:t> </a:t>
            </a:r>
            <a:r>
              <a:rPr lang="ru-RU" sz="1000" dirty="0" err="1"/>
              <a:t>Кувре</a:t>
            </a:r>
            <a:r>
              <a:rPr lang="ru-RU" sz="1000" dirty="0"/>
              <a:t> улицу, на которой стоял дом, где вырос </a:t>
            </a:r>
            <a:r>
              <a:rPr lang="ru-RU" sz="1000" dirty="0" smtClean="0"/>
              <a:t>Брайль, назвали </a:t>
            </a:r>
            <a:r>
              <a:rPr lang="ru-RU" sz="1000" dirty="0"/>
              <a:t>его именем. А в самом доме открыли музей. В </a:t>
            </a:r>
            <a:r>
              <a:rPr lang="ru-RU" sz="1000" dirty="0" smtClean="0"/>
              <a:t>одной из </a:t>
            </a:r>
            <a:r>
              <a:rPr lang="ru-RU" sz="1000" dirty="0"/>
              <a:t>его комнат хранится библиотека из книг, </a:t>
            </a:r>
            <a:r>
              <a:rPr lang="ru-RU" sz="1000" dirty="0" smtClean="0"/>
              <a:t>изданных на </a:t>
            </a:r>
            <a:r>
              <a:rPr lang="ru-RU" sz="1000" dirty="0"/>
              <a:t>разных языках и напечатанных по системе Луи </a:t>
            </a:r>
            <a:r>
              <a:rPr lang="ru-RU" sz="1000" dirty="0" smtClean="0"/>
              <a:t>Брайля. Это </a:t>
            </a:r>
            <a:r>
              <a:rPr lang="ru-RU" sz="1000" dirty="0"/>
              <a:t>и была самая большая мечта Луи - чтобы незрячие </a:t>
            </a:r>
            <a:r>
              <a:rPr lang="ru-RU" sz="1000" dirty="0" smtClean="0"/>
              <a:t>люди во </a:t>
            </a:r>
            <a:r>
              <a:rPr lang="ru-RU" sz="1000" dirty="0" err="1"/>
              <a:t>всѐм</a:t>
            </a:r>
            <a:r>
              <a:rPr lang="ru-RU" sz="1000" dirty="0"/>
              <a:t> мире имели возможность читать.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9086"/>
            <a:ext cx="4497274" cy="3384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61" y="919834"/>
            <a:ext cx="2867138" cy="38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052736"/>
            <a:ext cx="61926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2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3"/>
            <a:ext cx="6840760" cy="52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7" y="1196752"/>
            <a:ext cx="71550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836712"/>
            <a:ext cx="3168352" cy="4968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200" b="1" dirty="0"/>
              <a:t>Сферы применения азбуки </a:t>
            </a:r>
            <a:r>
              <a:rPr lang="ru-RU" sz="1200" b="1" dirty="0" smtClean="0"/>
              <a:t>Брайля</a:t>
            </a:r>
            <a:r>
              <a:rPr lang="ru-RU" sz="1000" dirty="0" smtClean="0"/>
              <a:t>:</a:t>
            </a:r>
          </a:p>
          <a:p>
            <a:pPr marL="0" indent="0" algn="ctr">
              <a:buNone/>
            </a:pPr>
            <a:endParaRPr lang="ru-RU" sz="1000" dirty="0" smtClean="0"/>
          </a:p>
          <a:p>
            <a:pPr marL="0" indent="0" algn="just">
              <a:buNone/>
            </a:pPr>
            <a:r>
              <a:rPr lang="ru-RU" sz="1100" dirty="0"/>
              <a:t>Несмотря на новые возможности техники (например, </a:t>
            </a:r>
            <a:r>
              <a:rPr lang="ru-RU" sz="1100" dirty="0" err="1"/>
              <a:t>аудиовоспроизведение</a:t>
            </a:r>
            <a:r>
              <a:rPr lang="ru-RU" sz="1100" dirty="0"/>
              <a:t> любых видов текста), </a:t>
            </a:r>
            <a:r>
              <a:rPr lang="ru-RU" sz="1100" dirty="0" err="1"/>
              <a:t>шеститочная</a:t>
            </a:r>
            <a:r>
              <a:rPr lang="ru-RU" sz="1100" dirty="0"/>
              <a:t> азбука Брайля до сих пор остается основной системой чтения и письма, используемой незрячими и слабовидящими людьми.</a:t>
            </a:r>
          </a:p>
          <a:p>
            <a:pPr marL="0" indent="0" algn="just">
              <a:buNone/>
            </a:pPr>
            <a:r>
              <a:rPr lang="ru-RU" sz="1100" dirty="0"/>
              <a:t>Всем известно, что специально для слепых по рельефно-точечной системе Брайля печатаются книги, журналы, ноты и т. д. На азбуке Брайля изданы в том числе Библия, Коран и даже сказки американской поп-певицы Мадонны. В некоторых странах шрифтом Брайля печатают экзаменационные документы, банковские извещения и бюллетени для голосования</a:t>
            </a:r>
            <a:r>
              <a:rPr lang="ru-RU" sz="11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/>
              <a:t>НАСА по системе Брайля выпустило сборник космических снимков. В 60-страничной книге </a:t>
            </a:r>
            <a:r>
              <a:rPr lang="ru-RU" sz="1100" dirty="0" err="1"/>
              <a:t>Touch</a:t>
            </a:r>
            <a:r>
              <a:rPr lang="ru-RU" sz="1100" dirty="0"/>
              <a:t> </a:t>
            </a:r>
            <a:r>
              <a:rPr lang="ru-RU" sz="1100" dirty="0" err="1"/>
              <a:t>Invisible</a:t>
            </a:r>
            <a:r>
              <a:rPr lang="ru-RU" sz="1100" dirty="0"/>
              <a:t> </a:t>
            </a:r>
            <a:r>
              <a:rPr lang="ru-RU" sz="1100" dirty="0" err="1"/>
              <a:t>Sky</a:t>
            </a:r>
            <a:r>
              <a:rPr lang="ru-RU" sz="1100" dirty="0"/>
              <a:t> ("Дотронься до невидимого неба") все снимки выполнены не только в графическом оформлении, но и по системе Брайля, чтобы незрячие могли "увидеть" космические красоты. Все снимки оснащены рельефными выступами, текстурами, различимыми на ощупь, многочисленными тиснениями и пояснениями об объекте на шрифте </a:t>
            </a:r>
            <a:r>
              <a:rPr lang="ru-RU" sz="1100" dirty="0" smtClean="0"/>
              <a:t>Брайля.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Развитие </a:t>
            </a:r>
            <a:r>
              <a:rPr lang="ru-RU" sz="1100" dirty="0"/>
              <a:t>компьютерных технологий в последние годы значительно расширило сферу применения </a:t>
            </a:r>
            <a:r>
              <a:rPr lang="ru-RU" sz="1100" dirty="0" err="1"/>
              <a:t>брайлевского</a:t>
            </a:r>
            <a:r>
              <a:rPr lang="ru-RU" sz="1100" dirty="0"/>
              <a:t> шрифта. Так, специально для слепых пользователей разработаны </a:t>
            </a:r>
            <a:r>
              <a:rPr lang="ru-RU" sz="1100" dirty="0" err="1"/>
              <a:t>брайлевские</a:t>
            </a:r>
            <a:r>
              <a:rPr lang="ru-RU" sz="1100" dirty="0"/>
              <a:t> дисплеи - специальные устройства, позволяющие незрячему пользователю воспринимать текстовую информацию с дисплея в виде рельефно-точечных символов системы Брайля. Текстовую информацию выводят специальные подвижные колпачки. Обычно на планке одновременно появляется 40 или 80 символов.</a:t>
            </a:r>
            <a:endParaRPr lang="ru-RU" sz="1100" dirty="0" smtClean="0"/>
          </a:p>
          <a:p>
            <a:pPr marL="0" indent="0" algn="ctr">
              <a:buNone/>
            </a:pPr>
            <a:endParaRPr lang="ru-RU" sz="11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ru-RU" sz="1000" dirty="0" smtClean="0"/>
          </a:p>
          <a:p>
            <a:pPr marL="0" indent="0" algn="just">
              <a:buNone/>
            </a:pP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124744"/>
            <a:ext cx="3200400" cy="459978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900" dirty="0"/>
              <a:t>Выводить текст на печать позволяет незрячим пользователям </a:t>
            </a:r>
            <a:r>
              <a:rPr lang="ru-RU" sz="900" dirty="0" err="1"/>
              <a:t>брайлевский</a:t>
            </a:r>
            <a:r>
              <a:rPr lang="ru-RU" sz="900" dirty="0"/>
              <a:t> принтер. Это обычное устройство вывода текстовой информации, только в символах азбуки Брайля. Правда, при работе такой принтер издает больший шум</a:t>
            </a:r>
            <a:r>
              <a:rPr lang="ru-RU" sz="900" dirty="0" smtClean="0"/>
              <a:t>. Технология </a:t>
            </a:r>
            <a:r>
              <a:rPr lang="ru-RU" sz="900" dirty="0"/>
              <a:t>очень проста: нужно просто отправить на специальный электронный адрес текстовый файл в одном из распознаваемых системой форматов - от простого текста и документов </a:t>
            </a:r>
            <a:r>
              <a:rPr lang="ru-RU" sz="900" dirty="0" err="1"/>
              <a:t>Word</a:t>
            </a:r>
            <a:r>
              <a:rPr lang="ru-RU" sz="900" dirty="0"/>
              <a:t> до файлов в формате HTML и XML. Сервис автоматически переведет текст на азбуку Брайля или конвертирует его в </a:t>
            </a:r>
            <a:r>
              <a:rPr lang="ru-RU" sz="900" dirty="0" smtClean="0"/>
              <a:t>аудиозапись.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900" dirty="0" smtClean="0"/>
              <a:t>Среди </a:t>
            </a:r>
            <a:r>
              <a:rPr lang="ru-RU" sz="900" dirty="0"/>
              <a:t>гаджетов, работающих с системой Брайля, - GPS-навигаторы для слепых. Обычно такие устройства на корпусе имеют клавиатуру со шрифтом Брайля, синтезатор голоса, наушники и </a:t>
            </a:r>
            <a:r>
              <a:rPr lang="ru-RU" sz="900" dirty="0" smtClean="0"/>
              <a:t>микрофон </a:t>
            </a:r>
            <a:r>
              <a:rPr lang="ru-RU" sz="900" dirty="0"/>
              <a:t>и беспроводное </a:t>
            </a:r>
            <a:r>
              <a:rPr lang="ru-RU" sz="900" dirty="0" err="1"/>
              <a:t>интернет-соединение</a:t>
            </a:r>
            <a:r>
              <a:rPr lang="ru-RU" sz="900" dirty="0"/>
              <a:t>. Эта система постоянно снабжает пользователя информацией о его местонахождении, о том, какой дорогой он идет, какие здания расположены рядом, далеко ли перекресток или переход. Посредством интернет-связи слепой может передать сообщение при несчастном случае или если он заблудился.</a:t>
            </a:r>
          </a:p>
          <a:p>
            <a:endParaRPr lang="ru-RU" sz="900" dirty="0"/>
          </a:p>
          <a:p>
            <a:pPr marL="0" indent="0">
              <a:buNone/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742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4" y="908720"/>
            <a:ext cx="4482845" cy="4719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1196752"/>
            <a:ext cx="2520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Часы DOT </a:t>
            </a:r>
            <a:r>
              <a:rPr lang="ru-RU" sz="1000" dirty="0" err="1"/>
              <a:t>Watch</a:t>
            </a:r>
            <a:r>
              <a:rPr lang="ru-RU" sz="1000" dirty="0"/>
              <a:t> - это первые в мире умные часы со шрифтом Брайля и тактильными функциями, которые позволили создать узнаваемый и эффективный продукт.</a:t>
            </a:r>
          </a:p>
          <a:p>
            <a:endParaRPr lang="ru-RU" sz="1000" dirty="0"/>
          </a:p>
          <a:p>
            <a:r>
              <a:rPr lang="ru-RU" sz="1000" dirty="0"/>
              <a:t>Они чрезвычайно легкие и элегантные, и с их помощью можно выполнять практически все, что могут делать обычные умные часы, например получать уведомления, принимать звонки или читать сообщения.</a:t>
            </a:r>
          </a:p>
          <a:p>
            <a:endParaRPr lang="ru-RU" sz="1000" dirty="0"/>
          </a:p>
          <a:p>
            <a:r>
              <a:rPr lang="ru-RU" sz="1000" dirty="0"/>
              <a:t>Более того, отсутствие реального экрана означает, что заряда батареи хватит до 10 дней регулярного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060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3" y="908719"/>
            <a:ext cx="3936057" cy="5016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76056" y="3900161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Еще одна новая сфера применения системы Брайля - татуировка. Обычную татуировку слепой не видит и не чувствует, поэтому при нанесении татуировки Брайля в кожу вшиваются специальные </a:t>
            </a:r>
            <a:r>
              <a:rPr lang="ru-RU" sz="1100" dirty="0" err="1"/>
              <a:t>имплантанты</a:t>
            </a:r>
            <a:r>
              <a:rPr lang="ru-RU" sz="1100" dirty="0"/>
              <a:t> из хирургической стали, титана или медицинского пластика. Такую татуировку можно не только пощупать, но и, зная шрифт, прочитать.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671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1654</TotalTime>
  <Words>1322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105</cp:revision>
  <dcterms:created xsi:type="dcterms:W3CDTF">2023-02-20T08:24:34Z</dcterms:created>
  <dcterms:modified xsi:type="dcterms:W3CDTF">2023-03-13T10:48:22Z</dcterms:modified>
</cp:coreProperties>
</file>