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4" r:id="rId4"/>
    <p:sldId id="278" r:id="rId5"/>
    <p:sldId id="283" r:id="rId6"/>
    <p:sldId id="267" r:id="rId7"/>
    <p:sldId id="268" r:id="rId8"/>
    <p:sldId id="280" r:id="rId9"/>
    <p:sldId id="266" r:id="rId10"/>
    <p:sldId id="265" r:id="rId11"/>
    <p:sldId id="27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85" autoAdjust="0"/>
  </p:normalViewPr>
  <p:slideViewPr>
    <p:cSldViewPr>
      <p:cViewPr>
        <p:scale>
          <a:sx n="77" d="100"/>
          <a:sy n="77" d="100"/>
        </p:scale>
        <p:origin x="-90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E58478-EEF1-4501-9A59-A246085362E9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FD8757-DD2D-481D-92A0-C29A63D46B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172.16.0.1\library\Библиотека\Гавриленко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72.16.0.1\library\Библиотека\Гавриленко\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-3157" b="-8124"/>
          <a:stretch/>
        </p:blipFill>
        <p:spPr bwMode="auto">
          <a:xfrm>
            <a:off x="899592" y="524763"/>
            <a:ext cx="77048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\\172.16.0.1\library\Библиотека\Гавриленко\c1a11e28afb03c9d81c096faa0a5ce8e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6"/>
          <a:stretch/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1\library\Библиотека\Гавриленко\обложки выставка\Untitled.FR12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546"/>
            <a:ext cx="4464496" cy="64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315442</a:t>
            </a:r>
            <a:endParaRPr lang="ru-RU" sz="20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616-022:612.017.3]-085.218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М69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Михайленко, 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</a:t>
            </a:r>
            <a:r>
              <a:rPr lang="en-US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А. </a:t>
            </a:r>
            <a:endParaRPr lang="ru-RU" sz="20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Аллергия и аллергические заболевания / А. А. Михайленко, Г. А. </a:t>
            </a:r>
            <a:r>
              <a:rPr lang="ru-RU" sz="20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Базанов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- Изд. 2-е, </a:t>
            </a:r>
            <a:r>
              <a:rPr lang="ru-RU" sz="20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перераб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и доп. - Москва : МИА, 2009. 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– 302</a:t>
            </a:r>
            <a:r>
              <a:rPr lang="en-US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11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72.16.0.1\library\Библиотека\Гавриленко\обложки выставка\Untitled.FR12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318620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616-022:612.017]:001.8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К618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Колхир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Доказательная аллергология-иммунология : [руководство] / П. 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Колхир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Практическая медицина, 2010. - 527 с. </a:t>
            </a:r>
          </a:p>
        </p:txBody>
      </p:sp>
    </p:spTree>
    <p:extLst>
      <p:ext uri="{BB962C8B-B14F-4D97-AF65-F5344CB8AC3E}">
        <p14:creationId xmlns:p14="http://schemas.microsoft.com/office/powerpoint/2010/main" val="4684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72.16.0.1\library\Библиотека\Гавриленко\обложки выставка\Untitled.FR12 - 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1"/>
            <a:ext cx="4752528" cy="63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1"/>
            <a:ext cx="37444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251875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А316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/ В. 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Знание, 1984. - 160 с. - (Нар. ун-т. Естественнонаучный фак.).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72.16.0.1\library\Библиотека\Гавриленко\обложки выставка\Untitled.FR12 - 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4616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308082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616-056.3-053.2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Д386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аллергология : рук. для врачей / под общ. ред. А. А. Баранова, И. И.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Балаболкина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2006. - 687 с.</a:t>
            </a:r>
          </a:p>
        </p:txBody>
      </p:sp>
    </p:spTree>
    <p:extLst>
      <p:ext uri="{BB962C8B-B14F-4D97-AF65-F5344CB8AC3E}">
        <p14:creationId xmlns:p14="http://schemas.microsoft.com/office/powerpoint/2010/main" val="13871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1\library\Библиотека\Гавриленко\обложки выставка\Untitled.FR12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68051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299774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С428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Скепьян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Николай Антонович.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болезни: дифференциальный диагноз, лечение / Н. 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Скепьян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Минск : Беларусь, 2000. - 286 с. </a:t>
            </a:r>
          </a:p>
        </p:txBody>
      </p:sp>
    </p:spTree>
    <p:extLst>
      <p:ext uri="{BB962C8B-B14F-4D97-AF65-F5344CB8AC3E}">
        <p14:creationId xmlns:p14="http://schemas.microsoft.com/office/powerpoint/2010/main" val="4682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72.16.0.1\library\Библиотека\Гавриленко\обложки выставка\Untitled.FR12 - 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3650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304346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616-056.3-053.2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А508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детей. Основы лечения и профилактики : Образовательная программа: Пособие для врачей / Т. Н.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Викулина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Геппе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др.; Под ред. Н. 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Геппе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Ревякиной. - М. 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Миклош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- 120 с. </a:t>
            </a:r>
          </a:p>
        </p:txBody>
      </p:sp>
    </p:spTree>
    <p:extLst>
      <p:ext uri="{BB962C8B-B14F-4D97-AF65-F5344CB8AC3E}">
        <p14:creationId xmlns:p14="http://schemas.microsoft.com/office/powerpoint/2010/main" val="24994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72.16.0.1\library\Библиотека\Гавриленко\обложки выставка\Untitled.FR12 - 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365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299322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А508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болезни: диагностика и лечение : пер. с англ. / [Р. Паттерсон, Л. К.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Грэммер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Гринбергер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; под ред. А. Г.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Чучалина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Гэотар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медицина, 2000. - 733 с.</a:t>
            </a:r>
          </a:p>
        </p:txBody>
      </p:sp>
    </p:spTree>
    <p:extLst>
      <p:ext uri="{BB962C8B-B14F-4D97-AF65-F5344CB8AC3E}">
        <p14:creationId xmlns:p14="http://schemas.microsoft.com/office/powerpoint/2010/main" val="18000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72.16.0.1\library\Библиотека\Гавриленко\обложки выставка\Untitled.FR12 - 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291093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С209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Сассмэн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Лесли.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Аллергия. Как облегчить страдания / 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Сассмэн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А. Н.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Дворядкина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КРОНПРЕСС, 1994. - 128 с. </a:t>
            </a:r>
          </a:p>
        </p:txBody>
      </p:sp>
    </p:spTree>
    <p:extLst>
      <p:ext uri="{BB962C8B-B14F-4D97-AF65-F5344CB8AC3E}">
        <p14:creationId xmlns:p14="http://schemas.microsoft.com/office/powerpoint/2010/main" val="26472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72.16.0.1\library\Библиотека\Гавриленко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72.16.0.1\library\Библиотека\Гавриленко\обложки выставка\Untitled.FR12 - 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308019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616-056.3:612.017.1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Н169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Нагуа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Стэнли М.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аллергологии и иммунологии / Стэнли М.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Нагуа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Эрик Гершвин ; пер. с англ. под ред. Р. М.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Хаитова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БИНОМ, 2004. - 319 с.</a:t>
            </a:r>
          </a:p>
        </p:txBody>
      </p:sp>
    </p:spTree>
    <p:extLst>
      <p:ext uri="{BB962C8B-B14F-4D97-AF65-F5344CB8AC3E}">
        <p14:creationId xmlns:p14="http://schemas.microsoft.com/office/powerpoint/2010/main" val="25001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9"/>
          <a:stretch/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72.16.0.1\library\Библиотека\Гавриленко\vydy-alerh-r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880"/>
            <a:ext cx="8064896" cy="64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возникать на шерсть некоторых видов животных, различные продукты,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химические вещества, укусы насекомых и цветочную пыльцу. Вещества,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аллергию,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аллергенами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некоторых случаях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 слабо, что вы можете даже не знать о том, что вообще страдаете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аллергия может быть, напротив, чрезвычайно опасной и даже угрожать жизни. 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страдающих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аллергии, может возникать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анафилактический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 тяжелое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связанное с чрезвычайно острой реакцией организма на аллерген.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Анафилактический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вызван различными аллергенами: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укусами насекомых, продуктами питания. Также анафилактический шок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из-за контакта кожи с аллергеном, например, с латексом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аллергия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иммунная реакция, вызванная определенными продуктами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сопровождающаяся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известными симптомами. Пищевая аллергия возникает, когда организм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 принимает какой-то продукт за угрозу для организма и для самозащиты заставляет иммунную систему вырабатывать антитела. При повторном приеме аллергена иммунная система уже быстро узнает это вещество и немедленно реагирует, снова вырабатывая антитела. </a:t>
            </a:r>
          </a:p>
          <a:p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 насморк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(специалисты называют это состояние ринит) или сенная лихорадка наблюдается у 1 человека из 10 и часто является наследственным. Люди с другими аллергическими заболеваниями, например, с бронхиальной астмой или экземой, также часто страдают от аллергического насморка. Такие аллергии чаще наблюдаются у женщин, чем у мужчин. При аллергическом насморке могут появиться следующие симптомы: зуд в глазах, в горле, в носу и на нёбе, чиханье, а также заложенный нос, слезящиеся глаза,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носа,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конъюнктивит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(покраснение и боль в глазах). В тяжелых случаях аллергический насморк может вызвать приступ астмы (у людей, страдающих от астмы) или экзему.</a:t>
            </a:r>
          </a:p>
        </p:txBody>
      </p:sp>
    </p:spTree>
    <p:extLst>
      <p:ext uri="{BB962C8B-B14F-4D97-AF65-F5344CB8AC3E}">
        <p14:creationId xmlns:p14="http://schemas.microsoft.com/office/powerpoint/2010/main" val="2730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72.16.0.1\library\Библиотека\Гавриленко\1587995018-4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72.16.0.1\library\Библиотека\Гавриленко\allergolog-mob.ku64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-64" b="23469"/>
          <a:stretch/>
        </p:blipFill>
        <p:spPr bwMode="auto">
          <a:xfrm>
            <a:off x="395536" y="116632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172.16.0.1\library\Библиотека\Гавриленко\89d1c69d8a23fe30a569d4955ba25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712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22</cp:revision>
  <dcterms:created xsi:type="dcterms:W3CDTF">2022-06-28T11:48:58Z</dcterms:created>
  <dcterms:modified xsi:type="dcterms:W3CDTF">2022-07-08T06:34:14Z</dcterms:modified>
</cp:coreProperties>
</file>