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7" r:id="rId2"/>
    <p:sldId id="262" r:id="rId3"/>
    <p:sldId id="266" r:id="rId4"/>
    <p:sldId id="295" r:id="rId5"/>
    <p:sldId id="263" r:id="rId6"/>
    <p:sldId id="268" r:id="rId7"/>
    <p:sldId id="291" r:id="rId8"/>
    <p:sldId id="271" r:id="rId9"/>
    <p:sldId id="270" r:id="rId10"/>
    <p:sldId id="292" r:id="rId11"/>
    <p:sldId id="294" r:id="rId12"/>
    <p:sldId id="272" r:id="rId13"/>
    <p:sldId id="27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9DC3365-C906-46CE-9623-47DF14308886}">
          <p14:sldIdLst>
            <p14:sldId id="287"/>
            <p14:sldId id="262"/>
            <p14:sldId id="266"/>
            <p14:sldId id="295"/>
            <p14:sldId id="263"/>
            <p14:sldId id="268"/>
            <p14:sldId id="291"/>
            <p14:sldId id="271"/>
            <p14:sldId id="270"/>
            <p14:sldId id="292"/>
            <p14:sldId id="294"/>
            <p14:sldId id="272"/>
            <p14:sldId id="274"/>
          </p14:sldIdLst>
        </p14:section>
        <p14:section name="Раздел без заголовка" id="{611C7936-03BD-4EA2-BCAA-006B8FB20713}">
          <p14:sldIdLst/>
        </p14:section>
        <p14:section name="Раздел без заголовка" id="{71A27155-7BD1-4874-A6A0-FFB432284FC0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29" autoAdjust="0"/>
  </p:normalViewPr>
  <p:slideViewPr>
    <p:cSldViewPr>
      <p:cViewPr varScale="1">
        <p:scale>
          <a:sx n="111" d="100"/>
          <a:sy n="111" d="100"/>
        </p:scale>
        <p:origin x="-161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F9733-622F-465D-AE34-5A20EBC133C3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B377E-19AC-4BF4-8956-36DAE2F33E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067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E81C-90F3-4B56-AD35-8CE8840F1771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8BD4-DD2C-4CC1-BC25-5E9B3E3CB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8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E81C-90F3-4B56-AD35-8CE8840F1771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8BD4-DD2C-4CC1-BC25-5E9B3E3CB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3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E81C-90F3-4B56-AD35-8CE8840F1771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8BD4-DD2C-4CC1-BC25-5E9B3E3CB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09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E81C-90F3-4B56-AD35-8CE8840F1771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8BD4-DD2C-4CC1-BC25-5E9B3E3CB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577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E81C-90F3-4B56-AD35-8CE8840F1771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8BD4-DD2C-4CC1-BC25-5E9B3E3CB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72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E81C-90F3-4B56-AD35-8CE8840F1771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8BD4-DD2C-4CC1-BC25-5E9B3E3CB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50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E81C-90F3-4B56-AD35-8CE8840F1771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8BD4-DD2C-4CC1-BC25-5E9B3E3CB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605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E81C-90F3-4B56-AD35-8CE8840F1771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8BD4-DD2C-4CC1-BC25-5E9B3E3CB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019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E81C-90F3-4B56-AD35-8CE8840F1771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8BD4-DD2C-4CC1-BC25-5E9B3E3CB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14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E81C-90F3-4B56-AD35-8CE8840F1771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8BD4-DD2C-4CC1-BC25-5E9B3E3CB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42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E81C-90F3-4B56-AD35-8CE8840F1771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8BD4-DD2C-4CC1-BC25-5E9B3E3CB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755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DE81C-90F3-4B56-AD35-8CE8840F1771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18BD4-DD2C-4CC1-BC25-5E9B3E3CB2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67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364663" cy="734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196752"/>
            <a:ext cx="8517632" cy="3312368"/>
          </a:xfrm>
        </p:spPr>
        <p:txBody>
          <a:bodyPr>
            <a:noAutofit/>
          </a:bodyPr>
          <a:lstStyle/>
          <a:p>
            <a:r>
              <a:rPr lang="be-BY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«Ефрасіння Полацкая –жанчына са сталёвым характарам»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55776" y="5517232"/>
            <a:ext cx="6264696" cy="1008112"/>
          </a:xfrm>
        </p:spPr>
        <p:txBody>
          <a:bodyPr/>
          <a:lstStyle/>
          <a:p>
            <a:pPr marL="0" indent="0">
              <a:buNone/>
            </a:pPr>
            <a:r>
              <a:rPr lang="be-BY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 дня памяці Ефрасінні Полацкай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8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314325"/>
            <a:ext cx="9577388" cy="749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7075" y="200521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57200" y="908721"/>
            <a:ext cx="4040188" cy="4464496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be-BY" dirty="0" smtClean="0"/>
              <a:t>	У</a:t>
            </a:r>
            <a:r>
              <a:rPr lang="ru-RU" dirty="0" smtClean="0"/>
              <a:t> </a:t>
            </a:r>
            <a:r>
              <a:rPr lang="ru-RU" dirty="0" err="1"/>
              <a:t>сучасны</a:t>
            </a:r>
            <a:r>
              <a:rPr lang="ru-RU" dirty="0"/>
              <a:t> </a:t>
            </a:r>
            <a:r>
              <a:rPr lang="ru-RU" dirty="0" err="1"/>
              <a:t>перыяд</a:t>
            </a:r>
            <a:r>
              <a:rPr lang="ru-RU" dirty="0"/>
              <a:t> </a:t>
            </a:r>
            <a:r>
              <a:rPr lang="ru-RU" dirty="0" err="1"/>
              <a:t>дзяржава</a:t>
            </a:r>
            <a:r>
              <a:rPr lang="ru-RU" dirty="0"/>
              <a:t> </a:t>
            </a:r>
            <a:r>
              <a:rPr lang="ru-RU" dirty="0" err="1"/>
              <a:t>робіць</a:t>
            </a:r>
            <a:r>
              <a:rPr lang="ru-RU" dirty="0"/>
              <a:t> </a:t>
            </a:r>
            <a:r>
              <a:rPr lang="ru-RU" dirty="0" err="1"/>
              <a:t>усё</a:t>
            </a:r>
            <a:r>
              <a:rPr lang="ru-RU" dirty="0"/>
              <a:t> </a:t>
            </a:r>
            <a:r>
              <a:rPr lang="ru-RU" dirty="0" err="1"/>
              <a:t>магчымае</a:t>
            </a:r>
            <a:r>
              <a:rPr lang="ru-RU" dirty="0"/>
              <a:t>, </a:t>
            </a:r>
            <a:r>
              <a:rPr lang="ru-RU" dirty="0" err="1"/>
              <a:t>каб</a:t>
            </a:r>
            <a:r>
              <a:rPr lang="ru-RU" dirty="0"/>
              <a:t> </a:t>
            </a:r>
            <a:r>
              <a:rPr lang="ru-RU" dirty="0" err="1"/>
              <a:t>сённяшнія</a:t>
            </a:r>
            <a:r>
              <a:rPr lang="ru-RU" dirty="0"/>
              <a:t> </a:t>
            </a:r>
            <a:r>
              <a:rPr lang="ru-RU" dirty="0" err="1"/>
              <a:t>беларусы</a:t>
            </a:r>
            <a:r>
              <a:rPr lang="ru-RU" dirty="0"/>
              <a:t> </a:t>
            </a:r>
            <a:r>
              <a:rPr lang="ru-RU" dirty="0" err="1"/>
              <a:t>ніколі</a:t>
            </a:r>
            <a:r>
              <a:rPr lang="ru-RU" dirty="0"/>
              <a:t> не </a:t>
            </a:r>
            <a:r>
              <a:rPr lang="ru-RU" dirty="0" err="1"/>
              <a:t>забывалі</a:t>
            </a:r>
            <a:r>
              <a:rPr lang="ru-RU" dirty="0"/>
              <a:t> сваю </a:t>
            </a:r>
            <a:r>
              <a:rPr lang="ru-RU" dirty="0" err="1"/>
              <a:t>выдатную</a:t>
            </a:r>
            <a:r>
              <a:rPr lang="ru-RU" dirty="0"/>
              <a:t> </a:t>
            </a:r>
            <a:r>
              <a:rPr lang="ru-RU" dirty="0" err="1"/>
              <a:t>асветніцу</a:t>
            </a:r>
            <a:r>
              <a:rPr lang="ru-RU" dirty="0"/>
              <a:t>. У </a:t>
            </a:r>
            <a:r>
              <a:rPr lang="ru-RU" dirty="0" err="1"/>
              <a:t>галіне</a:t>
            </a:r>
            <a:r>
              <a:rPr lang="ru-RU" dirty="0"/>
              <a:t> </a:t>
            </a:r>
            <a:r>
              <a:rPr lang="ru-RU" dirty="0" err="1"/>
              <a:t>выяўленчага</a:t>
            </a:r>
            <a:r>
              <a:rPr lang="ru-RU" dirty="0"/>
              <a:t> </a:t>
            </a:r>
            <a:r>
              <a:rPr lang="ru-RU" dirty="0" err="1"/>
              <a:t>мастацтва</a:t>
            </a:r>
            <a:r>
              <a:rPr lang="ru-RU" dirty="0"/>
              <a:t> </a:t>
            </a:r>
            <a:r>
              <a:rPr lang="ru-RU" dirty="0" err="1"/>
              <a:t>славутая</a:t>
            </a:r>
            <a:r>
              <a:rPr lang="ru-RU" dirty="0"/>
              <a:t> </a:t>
            </a:r>
            <a:r>
              <a:rPr lang="ru-RU" dirty="0" err="1"/>
              <a:t>палачанка</a:t>
            </a:r>
            <a:r>
              <a:rPr lang="ru-RU" dirty="0"/>
              <a:t> </a:t>
            </a:r>
            <a:r>
              <a:rPr lang="ru-RU" dirty="0" err="1"/>
              <a:t>адлюстравана</a:t>
            </a:r>
            <a:r>
              <a:rPr lang="ru-RU" dirty="0"/>
              <a:t> на </a:t>
            </a:r>
            <a:r>
              <a:rPr lang="ru-RU" dirty="0" err="1"/>
              <a:t>жывапісных</a:t>
            </a:r>
            <a:r>
              <a:rPr lang="ru-RU" dirty="0"/>
              <a:t> </a:t>
            </a:r>
            <a:r>
              <a:rPr lang="ru-RU" dirty="0" err="1"/>
              <a:t>палотнах</a:t>
            </a:r>
            <a:r>
              <a:rPr lang="ru-RU" dirty="0"/>
              <a:t> </a:t>
            </a:r>
            <a:r>
              <a:rPr lang="ru-RU" dirty="0" err="1"/>
              <a:t>Нэлі</a:t>
            </a:r>
            <a:r>
              <a:rPr lang="ru-RU" dirty="0"/>
              <a:t> </a:t>
            </a:r>
            <a:r>
              <a:rPr lang="ru-RU" dirty="0" err="1"/>
              <a:t>Шчаснай</a:t>
            </a:r>
            <a:r>
              <a:rPr lang="ru-RU" dirty="0"/>
              <a:t>, </a:t>
            </a:r>
            <a:r>
              <a:rPr lang="ru-RU" dirty="0" err="1"/>
              <a:t>Аляксея</a:t>
            </a:r>
            <a:r>
              <a:rPr lang="ru-RU" dirty="0"/>
              <a:t> </a:t>
            </a:r>
            <a:r>
              <a:rPr lang="ru-RU" dirty="0" err="1"/>
              <a:t>Марачкіна</a:t>
            </a:r>
            <a:r>
              <a:rPr lang="ru-RU" dirty="0"/>
              <a:t>, </a:t>
            </a:r>
            <a:r>
              <a:rPr lang="ru-RU" dirty="0" err="1"/>
              <a:t>Аляксея</a:t>
            </a:r>
            <a:r>
              <a:rPr lang="ru-RU" dirty="0"/>
              <a:t> </a:t>
            </a:r>
            <a:r>
              <a:rPr lang="ru-RU" dirty="0" err="1"/>
              <a:t>Кузьміча</a:t>
            </a:r>
            <a:r>
              <a:rPr lang="ru-RU" dirty="0"/>
              <a:t>, на </a:t>
            </a:r>
            <a:r>
              <a:rPr lang="ru-RU" dirty="0" err="1"/>
              <a:t>графічных</a:t>
            </a:r>
            <a:r>
              <a:rPr lang="ru-RU" dirty="0"/>
              <a:t> </a:t>
            </a:r>
            <a:r>
              <a:rPr lang="ru-RU" dirty="0" err="1"/>
              <a:t>аркушах</a:t>
            </a:r>
            <a:r>
              <a:rPr lang="ru-RU" dirty="0"/>
              <a:t> </a:t>
            </a:r>
            <a:r>
              <a:rPr lang="ru-RU" dirty="0" err="1"/>
              <a:t>Арлена</a:t>
            </a:r>
            <a:r>
              <a:rPr lang="ru-RU" dirty="0"/>
              <a:t> </a:t>
            </a:r>
            <a:r>
              <a:rPr lang="ru-RU" dirty="0" err="1"/>
              <a:t>Кашкурэвіча</a:t>
            </a:r>
            <a:r>
              <a:rPr lang="ru-RU" dirty="0"/>
              <a:t>, на </a:t>
            </a:r>
            <a:r>
              <a:rPr lang="ru-RU" dirty="0" err="1"/>
              <a:t>габелене</a:t>
            </a:r>
            <a:r>
              <a:rPr lang="ru-RU" dirty="0"/>
              <a:t> </a:t>
            </a:r>
            <a:r>
              <a:rPr lang="ru-RU" dirty="0" err="1"/>
              <a:t>Сымона</a:t>
            </a:r>
            <a:r>
              <a:rPr lang="ru-RU" dirty="0"/>
              <a:t> </a:t>
            </a:r>
            <a:r>
              <a:rPr lang="ru-RU" dirty="0" err="1"/>
              <a:t>Свістуновіча</a:t>
            </a:r>
            <a:r>
              <a:rPr lang="ru-RU" dirty="0"/>
              <a:t>. </a:t>
            </a:r>
            <a:r>
              <a:rPr lang="ru-RU" dirty="0" err="1"/>
              <a:t>Праваслаўныя</a:t>
            </a:r>
            <a:r>
              <a:rPr lang="ru-RU" dirty="0"/>
              <a:t> храмы ў </a:t>
            </a:r>
            <a:r>
              <a:rPr lang="ru-RU" dirty="0" err="1"/>
              <a:t>імя</a:t>
            </a:r>
            <a:r>
              <a:rPr lang="ru-RU" dirty="0"/>
              <a:t> </a:t>
            </a:r>
            <a:r>
              <a:rPr lang="ru-RU" dirty="0" err="1"/>
              <a:t>Ефрасінні</a:t>
            </a:r>
            <a:r>
              <a:rPr lang="ru-RU" dirty="0"/>
              <a:t> </a:t>
            </a:r>
            <a:r>
              <a:rPr lang="ru-RU" dirty="0" err="1"/>
              <a:t>Полацкай</a:t>
            </a:r>
            <a:r>
              <a:rPr lang="ru-RU" dirty="0"/>
              <a:t> </a:t>
            </a:r>
            <a:r>
              <a:rPr lang="ru-RU" dirty="0" err="1"/>
              <a:t>існуюць</a:t>
            </a:r>
            <a:r>
              <a:rPr lang="ru-RU" dirty="0"/>
              <a:t> у </a:t>
            </a:r>
            <a:r>
              <a:rPr lang="ru-RU" dirty="0" err="1"/>
              <a:t>Лондане</a:t>
            </a:r>
            <a:r>
              <a:rPr lang="ru-RU" dirty="0"/>
              <a:t>, </a:t>
            </a:r>
            <a:r>
              <a:rPr lang="ru-RU" dirty="0" err="1"/>
              <a:t>Саўт-Рыверы</a:t>
            </a:r>
            <a:r>
              <a:rPr lang="ru-RU" dirty="0"/>
              <a:t> (каля Нью-</a:t>
            </a:r>
            <a:r>
              <a:rPr lang="ru-RU" dirty="0" err="1"/>
              <a:t>Ёрка</a:t>
            </a:r>
            <a:r>
              <a:rPr lang="ru-RU" dirty="0"/>
              <a:t>, ЗША), </a:t>
            </a:r>
            <a:r>
              <a:rPr lang="ru-RU" dirty="0" err="1"/>
              <a:t>Таронта</a:t>
            </a:r>
            <a:r>
              <a:rPr lang="ru-RU" dirty="0"/>
              <a:t>. У 1990-я гг. у </a:t>
            </a:r>
            <a:r>
              <a:rPr lang="ru-RU" dirty="0" err="1"/>
              <a:t>сталіцы</a:t>
            </a:r>
            <a:r>
              <a:rPr lang="ru-RU" dirty="0"/>
              <a:t> </a:t>
            </a:r>
            <a:r>
              <a:rPr lang="ru-RU" dirty="0" err="1"/>
              <a:t>нашай</a:t>
            </a:r>
            <a:r>
              <a:rPr lang="ru-RU" dirty="0"/>
              <a:t> </a:t>
            </a:r>
            <a:r>
              <a:rPr lang="ru-RU" dirty="0" err="1"/>
              <a:t>краіны</a:t>
            </a:r>
            <a:r>
              <a:rPr lang="ru-RU" dirty="0"/>
              <a:t> была </a:t>
            </a:r>
            <a:r>
              <a:rPr lang="ru-RU" dirty="0" err="1"/>
              <a:t>пабудавана</a:t>
            </a:r>
            <a:r>
              <a:rPr lang="ru-RU" dirty="0"/>
              <a:t> </a:t>
            </a:r>
            <a:r>
              <a:rPr lang="ru-RU" dirty="0" err="1"/>
              <a:t>царква</a:t>
            </a:r>
            <a:r>
              <a:rPr lang="ru-RU" dirty="0"/>
              <a:t> ў </a:t>
            </a:r>
            <a:r>
              <a:rPr lang="ru-RU" dirty="0" err="1"/>
              <a:t>гонар</a:t>
            </a:r>
            <a:r>
              <a:rPr lang="ru-RU" dirty="0"/>
              <a:t> </a:t>
            </a:r>
            <a:r>
              <a:rPr lang="ru-RU" dirty="0" err="1"/>
              <a:t>Ефрасінні</a:t>
            </a:r>
            <a:r>
              <a:rPr lang="ru-RU" dirty="0"/>
              <a:t> </a:t>
            </a:r>
            <a:r>
              <a:rPr lang="ru-RU" dirty="0" err="1"/>
              <a:t>Полацкай</a:t>
            </a:r>
            <a:r>
              <a:rPr lang="ru-RU" dirty="0"/>
              <a:t>. </a:t>
            </a:r>
            <a:r>
              <a:rPr lang="ru-RU" dirty="0" err="1"/>
              <a:t>Вуліцы</a:t>
            </a:r>
            <a:r>
              <a:rPr lang="ru-RU" dirty="0"/>
              <a:t> </a:t>
            </a:r>
            <a:r>
              <a:rPr lang="ru-RU" dirty="0" err="1"/>
              <a:t>Ефрасінні</a:t>
            </a:r>
            <a:r>
              <a:rPr lang="ru-RU" dirty="0"/>
              <a:t> </a:t>
            </a:r>
            <a:r>
              <a:rPr lang="ru-RU" dirty="0" err="1"/>
              <a:t>Полацкай</a:t>
            </a:r>
            <a:r>
              <a:rPr lang="ru-RU" dirty="0"/>
              <a:t> </a:t>
            </a:r>
            <a:r>
              <a:rPr lang="ru-RU" dirty="0" err="1"/>
              <a:t>ёсць</a:t>
            </a:r>
            <a:r>
              <a:rPr lang="ru-RU" dirty="0"/>
              <a:t> у </a:t>
            </a:r>
            <a:r>
              <a:rPr lang="ru-RU" dirty="0" err="1"/>
              <a:t>Мінску</a:t>
            </a:r>
            <a:r>
              <a:rPr lang="ru-RU" dirty="0"/>
              <a:t>, </a:t>
            </a:r>
            <a:r>
              <a:rPr lang="ru-RU" dirty="0" err="1"/>
              <a:t>Полацку</a:t>
            </a:r>
            <a:r>
              <a:rPr lang="ru-RU" dirty="0"/>
              <a:t>, </a:t>
            </a:r>
            <a:r>
              <a:rPr lang="ru-RU" dirty="0" err="1"/>
              <a:t>Слоніме</a:t>
            </a:r>
            <a:r>
              <a:rPr lang="ru-RU" dirty="0"/>
              <a:t>, а </a:t>
            </a:r>
            <a:r>
              <a:rPr lang="ru-RU" dirty="0" err="1"/>
              <a:t>помнікі</a:t>
            </a:r>
            <a:r>
              <a:rPr lang="ru-RU" dirty="0"/>
              <a:t> </a:t>
            </a:r>
            <a:r>
              <a:rPr lang="ru-RU" dirty="0" err="1"/>
              <a:t>ёй</a:t>
            </a:r>
            <a:r>
              <a:rPr lang="ru-RU" dirty="0"/>
              <a:t> </a:t>
            </a:r>
            <a:r>
              <a:rPr lang="ru-RU" dirty="0" err="1"/>
              <a:t>пастаўлены</a:t>
            </a:r>
            <a:r>
              <a:rPr lang="ru-RU" dirty="0"/>
              <a:t> ў </a:t>
            </a:r>
            <a:r>
              <a:rPr lang="ru-RU" dirty="0" err="1"/>
              <a:t>Полацку</a:t>
            </a:r>
            <a:r>
              <a:rPr lang="ru-RU" dirty="0"/>
              <a:t> і </a:t>
            </a:r>
            <a:r>
              <a:rPr lang="ru-RU" dirty="0" err="1"/>
              <a:t>Мінску</a:t>
            </a:r>
            <a:r>
              <a:rPr lang="ru-RU" dirty="0"/>
              <a:t>. Святая </a:t>
            </a:r>
            <a:r>
              <a:rPr lang="ru-RU" dirty="0" err="1"/>
              <a:t>Ефрасіння</a:t>
            </a:r>
            <a:r>
              <a:rPr lang="ru-RU" dirty="0"/>
              <a:t> стала </a:t>
            </a:r>
            <a:r>
              <a:rPr lang="ru-RU" dirty="0" err="1"/>
              <a:t>гераіняй</a:t>
            </a:r>
            <a:r>
              <a:rPr lang="ru-RU" dirty="0"/>
              <a:t> </a:t>
            </a:r>
            <a:r>
              <a:rPr lang="ru-RU" dirty="0" err="1"/>
              <a:t>шматлікіх</a:t>
            </a:r>
            <a:r>
              <a:rPr lang="ru-RU" dirty="0"/>
              <a:t> </a:t>
            </a:r>
            <a:r>
              <a:rPr lang="ru-RU" dirty="0" err="1"/>
              <a:t>твораў</a:t>
            </a:r>
            <a:r>
              <a:rPr lang="ru-RU" dirty="0"/>
              <a:t> </a:t>
            </a:r>
            <a:r>
              <a:rPr lang="ru-RU" dirty="0" err="1"/>
              <a:t>беларускіх</a:t>
            </a:r>
            <a:r>
              <a:rPr lang="ru-RU" dirty="0"/>
              <a:t> </a:t>
            </a:r>
            <a:r>
              <a:rPr lang="ru-RU" dirty="0" err="1"/>
              <a:t>пісьменнікаў</a:t>
            </a:r>
            <a:r>
              <a:rPr lang="ru-RU" dirty="0"/>
              <a:t> і </a:t>
            </a:r>
            <a:r>
              <a:rPr lang="ru-RU" dirty="0" err="1"/>
              <a:t>паэтаў</a:t>
            </a:r>
            <a:r>
              <a:rPr lang="ru-RU" dirty="0"/>
              <a:t>. </a:t>
            </a:r>
            <a:r>
              <a:rPr lang="ru-RU" dirty="0" err="1"/>
              <a:t>Яе</a:t>
            </a:r>
            <a:r>
              <a:rPr lang="ru-RU" dirty="0"/>
              <a:t> светлы </a:t>
            </a:r>
            <a:r>
              <a:rPr lang="ru-RU" dirty="0" err="1"/>
              <a:t>вобраз</a:t>
            </a:r>
            <a:r>
              <a:rPr lang="ru-RU" dirty="0"/>
              <a:t> </a:t>
            </a:r>
            <a:r>
              <a:rPr lang="ru-RU" dirty="0" err="1"/>
              <a:t>таленавіта</a:t>
            </a:r>
            <a:r>
              <a:rPr lang="ru-RU" dirty="0"/>
              <a:t> </a:t>
            </a:r>
            <a:r>
              <a:rPr lang="ru-RU" dirty="0" err="1"/>
              <a:t>ўвасоблены</a:t>
            </a:r>
            <a:r>
              <a:rPr lang="ru-RU" dirty="0"/>
              <a:t> ў </a:t>
            </a:r>
            <a:r>
              <a:rPr lang="ru-RU" dirty="0" err="1"/>
              <a:t>раманах</a:t>
            </a:r>
            <a:r>
              <a:rPr lang="ru-RU" dirty="0"/>
              <a:t>, </a:t>
            </a:r>
            <a:r>
              <a:rPr lang="ru-RU" dirty="0" err="1"/>
              <a:t>аповесцях</a:t>
            </a:r>
            <a:r>
              <a:rPr lang="ru-RU" dirty="0"/>
              <a:t> і вершах </a:t>
            </a:r>
            <a:r>
              <a:rPr lang="ru-RU" dirty="0" err="1"/>
              <a:t>такіх</a:t>
            </a:r>
            <a:r>
              <a:rPr lang="ru-RU" dirty="0"/>
              <a:t> </a:t>
            </a:r>
            <a:r>
              <a:rPr lang="ru-RU" dirty="0" err="1"/>
              <a:t>вядомых</a:t>
            </a:r>
            <a:r>
              <a:rPr lang="ru-RU" dirty="0"/>
              <a:t> </a:t>
            </a:r>
            <a:r>
              <a:rPr lang="ru-RU" dirty="0" err="1"/>
              <a:t>айчынных</a:t>
            </a:r>
            <a:r>
              <a:rPr lang="ru-RU" dirty="0"/>
              <a:t> </a:t>
            </a:r>
            <a:r>
              <a:rPr lang="ru-RU" dirty="0" err="1"/>
              <a:t>пісьменнікаў</a:t>
            </a:r>
            <a:r>
              <a:rPr lang="ru-RU" dirty="0"/>
              <a:t>, як </a:t>
            </a:r>
            <a:r>
              <a:rPr lang="ru-RU" dirty="0" err="1"/>
              <a:t>Вольга</a:t>
            </a:r>
            <a:r>
              <a:rPr lang="ru-RU" dirty="0"/>
              <a:t> </a:t>
            </a:r>
            <a:r>
              <a:rPr lang="ru-RU" dirty="0" err="1"/>
              <a:t>Іпатава</a:t>
            </a:r>
            <a:r>
              <a:rPr lang="ru-RU" dirty="0"/>
              <a:t>, </a:t>
            </a:r>
            <a:r>
              <a:rPr lang="ru-RU" dirty="0" err="1"/>
              <a:t>Валянціна</a:t>
            </a:r>
            <a:r>
              <a:rPr lang="ru-RU" dirty="0"/>
              <a:t> </a:t>
            </a:r>
            <a:r>
              <a:rPr lang="ru-RU" dirty="0" err="1"/>
              <a:t>Коўтун</a:t>
            </a:r>
            <a:r>
              <a:rPr lang="ru-RU" dirty="0"/>
              <a:t>, </a:t>
            </a:r>
            <a:r>
              <a:rPr lang="ru-RU" dirty="0" err="1"/>
              <a:t>Уладзімір</a:t>
            </a:r>
            <a:r>
              <a:rPr lang="ru-RU" dirty="0"/>
              <a:t> </a:t>
            </a:r>
            <a:r>
              <a:rPr lang="ru-RU" dirty="0" err="1"/>
              <a:t>Арлоў</a:t>
            </a:r>
            <a:r>
              <a:rPr lang="ru-RU" dirty="0"/>
              <a:t>, </a:t>
            </a:r>
            <a:r>
              <a:rPr lang="ru-RU" dirty="0" err="1"/>
              <a:t>Алег</a:t>
            </a:r>
            <a:r>
              <a:rPr lang="ru-RU" dirty="0"/>
              <a:t> </a:t>
            </a:r>
            <a:r>
              <a:rPr lang="ru-RU" dirty="0" err="1"/>
              <a:t>Бембель</a:t>
            </a:r>
            <a:r>
              <a:rPr lang="ru-RU" dirty="0"/>
              <a:t>, </a:t>
            </a:r>
            <a:r>
              <a:rPr lang="ru-RU" dirty="0" err="1"/>
              <a:t>васіль</a:t>
            </a:r>
            <a:r>
              <a:rPr lang="ru-RU" dirty="0"/>
              <a:t> </a:t>
            </a:r>
            <a:r>
              <a:rPr lang="ru-RU" dirty="0" err="1"/>
              <a:t>Зуёнак</a:t>
            </a:r>
            <a:r>
              <a:rPr lang="ru-RU" dirty="0"/>
              <a:t>, Алесь </a:t>
            </a:r>
            <a:r>
              <a:rPr lang="ru-RU" dirty="0" err="1"/>
              <a:t>Разанаў</a:t>
            </a:r>
            <a:r>
              <a:rPr lang="ru-RU" dirty="0"/>
              <a:t> і </a:t>
            </a:r>
            <a:r>
              <a:rPr lang="ru-RU" dirty="0" err="1"/>
              <a:t>інш</a:t>
            </a:r>
            <a:r>
              <a:rPr lang="ru-RU" dirty="0"/>
              <a:t>.</a:t>
            </a:r>
          </a:p>
          <a:p>
            <a:pPr algn="just"/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4572794" y="557715"/>
            <a:ext cx="4041775" cy="567029"/>
          </a:xfrm>
        </p:spPr>
        <p:txBody>
          <a:bodyPr>
            <a:normAutofit fontScale="92500" lnSpcReduction="10000"/>
          </a:bodyPr>
          <a:lstStyle/>
          <a:p>
            <a:r>
              <a:rPr lang="be-BY" sz="1600" dirty="0" smtClean="0"/>
              <a:t>    </a:t>
            </a:r>
          </a:p>
          <a:p>
            <a:r>
              <a:rPr lang="be-BY" sz="1600" dirty="0"/>
              <a:t> </a:t>
            </a:r>
            <a:r>
              <a:rPr lang="be-BY" sz="1600" dirty="0" smtClean="0"/>
              <a:t> Помнік Ефрасінні Полацкай ў Полацку</a:t>
            </a:r>
            <a:endParaRPr lang="ru-RU" sz="1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68760"/>
            <a:ext cx="2736822" cy="3951288"/>
          </a:xfrm>
        </p:spPr>
      </p:pic>
    </p:spTree>
    <p:extLst>
      <p:ext uri="{BB962C8B-B14F-4D97-AF65-F5344CB8AC3E}">
        <p14:creationId xmlns:p14="http://schemas.microsoft.com/office/powerpoint/2010/main" val="77628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257226"/>
            <a:ext cx="9364663" cy="734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4040188" cy="1338163"/>
          </a:xfrm>
        </p:spPr>
        <p:txBody>
          <a:bodyPr>
            <a:normAutofit/>
          </a:bodyPr>
          <a:lstStyle/>
          <a:p>
            <a:r>
              <a:rPr lang="ru-RU" dirty="0" err="1"/>
              <a:t>Вобраз</a:t>
            </a:r>
            <a:r>
              <a:rPr lang="ru-RU" dirty="0"/>
              <a:t> </a:t>
            </a:r>
            <a:r>
              <a:rPr lang="ru-RU" dirty="0" err="1"/>
              <a:t>Ефрасінні</a:t>
            </a:r>
            <a:r>
              <a:rPr lang="ru-RU" dirty="0"/>
              <a:t> </a:t>
            </a:r>
            <a:r>
              <a:rPr lang="ru-RU" dirty="0" err="1"/>
              <a:t>Полацкай</a:t>
            </a:r>
            <a:r>
              <a:rPr lang="ru-RU" dirty="0"/>
              <a:t> на </a:t>
            </a:r>
            <a:r>
              <a:rPr lang="ru-RU" dirty="0" err="1"/>
              <a:t>паштовай</a:t>
            </a:r>
            <a:r>
              <a:rPr lang="ru-RU" dirty="0"/>
              <a:t> </a:t>
            </a:r>
            <a:r>
              <a:rPr lang="ru-RU" dirty="0" err="1" smtClean="0"/>
              <a:t>марцы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10472"/>
            <a:ext cx="4040188" cy="3482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86922" y="620688"/>
            <a:ext cx="4041775" cy="1122139"/>
          </a:xfrm>
        </p:spPr>
        <p:txBody>
          <a:bodyPr>
            <a:normAutofit/>
          </a:bodyPr>
          <a:lstStyle/>
          <a:p>
            <a:r>
              <a:rPr lang="ru-RU" dirty="0" err="1" smtClean="0"/>
              <a:t>Вобраз</a:t>
            </a:r>
            <a:r>
              <a:rPr lang="ru-RU" dirty="0" smtClean="0"/>
              <a:t> </a:t>
            </a:r>
            <a:r>
              <a:rPr lang="ru-RU" dirty="0" err="1"/>
              <a:t>Ефрасінні</a:t>
            </a:r>
            <a:r>
              <a:rPr lang="ru-RU" dirty="0"/>
              <a:t> </a:t>
            </a:r>
            <a:r>
              <a:rPr lang="ru-RU" dirty="0" err="1"/>
              <a:t>Полацкай</a:t>
            </a:r>
            <a:r>
              <a:rPr lang="ru-RU" dirty="0"/>
              <a:t> на  </a:t>
            </a:r>
            <a:r>
              <a:rPr lang="ru-RU" dirty="0" err="1"/>
              <a:t>манеце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" t="-3634" r="-581" b="23740"/>
          <a:stretch/>
        </p:blipFill>
        <p:spPr bwMode="auto">
          <a:xfrm>
            <a:off x="5220072" y="2564904"/>
            <a:ext cx="2940858" cy="2818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4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314325"/>
            <a:ext cx="9577388" cy="749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А. </a:t>
            </a:r>
            <a:r>
              <a:rPr lang="ru-RU" dirty="0" err="1"/>
              <a:t>Кузьмiч</a:t>
            </a:r>
            <a:r>
              <a:rPr lang="ru-RU" dirty="0"/>
              <a:t>. Плач </a:t>
            </a:r>
            <a:r>
              <a:rPr lang="ru-RU" dirty="0" err="1"/>
              <a:t>Ефрасінні</a:t>
            </a:r>
            <a:r>
              <a:rPr lang="ru-RU" dirty="0"/>
              <a:t>  </a:t>
            </a:r>
            <a:r>
              <a:rPr lang="ru-RU" dirty="0" err="1"/>
              <a:t>Полацкай</a:t>
            </a:r>
            <a:r>
              <a:rPr lang="ru-RU" dirty="0"/>
              <a:t>. </a:t>
            </a:r>
            <a:r>
              <a:rPr lang="ru-RU" dirty="0" err="1"/>
              <a:t>Палатно</a:t>
            </a:r>
            <a:r>
              <a:rPr lang="ru-RU" dirty="0"/>
              <a:t>, алей 1992 </a:t>
            </a:r>
            <a:r>
              <a:rPr lang="ru-RU" dirty="0" smtClean="0"/>
              <a:t>г.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060848"/>
            <a:ext cx="4824536" cy="3456384"/>
          </a:xfrm>
        </p:spPr>
      </p:pic>
    </p:spTree>
    <p:extLst>
      <p:ext uri="{BB962C8B-B14F-4D97-AF65-F5344CB8AC3E}">
        <p14:creationId xmlns:p14="http://schemas.microsoft.com/office/powerpoint/2010/main" val="289237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314325"/>
            <a:ext cx="9577388" cy="749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 smtClean="0"/>
              <a:t>Кіева-Пячэрская лаўра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27" y="1600200"/>
            <a:ext cx="6602946" cy="4525963"/>
          </a:xfrm>
        </p:spPr>
      </p:pic>
    </p:spTree>
    <p:extLst>
      <p:ext uri="{BB962C8B-B14F-4D97-AF65-F5344CB8AC3E}">
        <p14:creationId xmlns:p14="http://schemas.microsoft.com/office/powerpoint/2010/main" val="402192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241300"/>
            <a:ext cx="9364663" cy="741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" y="-171400"/>
            <a:ext cx="9052742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692696"/>
            <a:ext cx="4038600" cy="452596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dirty="0" err="1"/>
              <a:t>Малітва</a:t>
            </a:r>
            <a:endParaRPr lang="ru-RU" dirty="0"/>
          </a:p>
          <a:p>
            <a:pPr marL="0" indent="0" algn="just">
              <a:buNone/>
            </a:pPr>
            <a:r>
              <a:rPr lang="ru-RU" dirty="0" err="1"/>
              <a:t>Узышла</a:t>
            </a:r>
            <a:r>
              <a:rPr lang="ru-RU" dirty="0"/>
              <a:t> высока </a:t>
            </a:r>
            <a:r>
              <a:rPr lang="ru-RU" dirty="0" err="1"/>
              <a:t>асветы</a:t>
            </a:r>
            <a:r>
              <a:rPr lang="ru-RU" dirty="0"/>
              <a:t> эпоха.</a:t>
            </a:r>
          </a:p>
          <a:p>
            <a:pPr marL="0" indent="0" algn="just">
              <a:buNone/>
            </a:pPr>
            <a:r>
              <a:rPr lang="ru-RU" dirty="0" err="1"/>
              <a:t>Колькі</a:t>
            </a:r>
            <a:r>
              <a:rPr lang="ru-RU" dirty="0"/>
              <a:t> ж </a:t>
            </a:r>
            <a:r>
              <a:rPr lang="ru-RU" dirty="0" err="1"/>
              <a:t>нарадзілася</a:t>
            </a:r>
            <a:r>
              <a:rPr lang="ru-RU" dirty="0"/>
              <a:t> </a:t>
            </a:r>
            <a:r>
              <a:rPr lang="ru-RU" dirty="0" err="1"/>
              <a:t>дужых</a:t>
            </a:r>
            <a:r>
              <a:rPr lang="ru-RU" dirty="0"/>
              <a:t> </a:t>
            </a:r>
            <a:r>
              <a:rPr lang="ru-RU" dirty="0" err="1"/>
              <a:t>дзяўчат</a:t>
            </a:r>
            <a:r>
              <a:rPr lang="ru-RU" dirty="0"/>
              <a:t>, </a:t>
            </a:r>
          </a:p>
          <a:p>
            <a:pPr marL="0" indent="0" algn="just">
              <a:buNone/>
            </a:pPr>
            <a:r>
              <a:rPr lang="ru-RU" dirty="0" err="1"/>
              <a:t>Каб</a:t>
            </a:r>
            <a:r>
              <a:rPr lang="ru-RU" dirty="0"/>
              <a:t> у </a:t>
            </a:r>
            <a:r>
              <a:rPr lang="ru-RU" dirty="0" err="1"/>
              <a:t>дванаццаць</a:t>
            </a:r>
            <a:r>
              <a:rPr lang="ru-RU" dirty="0"/>
              <a:t> </a:t>
            </a:r>
            <a:r>
              <a:rPr lang="ru-RU" dirty="0" err="1"/>
              <a:t>звярнуцца</a:t>
            </a:r>
            <a:r>
              <a:rPr lang="ru-RU" dirty="0"/>
              <a:t> да Бога</a:t>
            </a:r>
          </a:p>
          <a:p>
            <a:pPr marL="0" indent="0" algn="just">
              <a:buNone/>
            </a:pPr>
            <a:r>
              <a:rPr lang="ru-RU" dirty="0"/>
              <a:t>і </a:t>
            </a:r>
            <a:r>
              <a:rPr lang="ru-RU" dirty="0" err="1"/>
              <a:t>павандраваць</a:t>
            </a:r>
            <a:r>
              <a:rPr lang="ru-RU" dirty="0"/>
              <a:t> да </a:t>
            </a:r>
            <a:r>
              <a:rPr lang="ru-RU" dirty="0" err="1"/>
              <a:t>яго</a:t>
            </a:r>
            <a:r>
              <a:rPr lang="ru-RU" dirty="0"/>
              <a:t> ў </a:t>
            </a:r>
            <a:r>
              <a:rPr lang="ru-RU" dirty="0" err="1"/>
              <a:t>пяцьдзесят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r>
              <a:rPr lang="ru-RU" dirty="0" err="1"/>
              <a:t>Шэнціла</a:t>
            </a:r>
            <a:r>
              <a:rPr lang="ru-RU" dirty="0"/>
              <a:t> ж нам на </a:t>
            </a:r>
            <a:r>
              <a:rPr lang="ru-RU" dirty="0" err="1"/>
              <a:t>акрутных</a:t>
            </a:r>
            <a:r>
              <a:rPr lang="ru-RU" dirty="0"/>
              <a:t> </a:t>
            </a:r>
            <a:r>
              <a:rPr lang="ru-RU" dirty="0" err="1"/>
              <a:t>чужынцаў</a:t>
            </a:r>
            <a:r>
              <a:rPr lang="ru-RU" dirty="0"/>
              <a:t>!</a:t>
            </a:r>
          </a:p>
          <a:p>
            <a:pPr marL="0" indent="0" algn="just">
              <a:buNone/>
            </a:pPr>
            <a:r>
              <a:rPr lang="ru-RU" dirty="0" err="1"/>
              <a:t>Знішчаных</a:t>
            </a:r>
            <a:r>
              <a:rPr lang="ru-RU" dirty="0"/>
              <a:t> </a:t>
            </a:r>
            <a:r>
              <a:rPr lang="ru-RU" dirty="0" err="1"/>
              <a:t>імі</a:t>
            </a:r>
            <a:r>
              <a:rPr lang="ru-RU" dirty="0"/>
              <a:t>. </a:t>
            </a:r>
            <a:r>
              <a:rPr lang="ru-RU" dirty="0" err="1"/>
              <a:t>Знявераных</a:t>
            </a:r>
            <a:r>
              <a:rPr lang="ru-RU" dirty="0"/>
              <a:t> шмат.</a:t>
            </a:r>
          </a:p>
          <a:p>
            <a:pPr marL="0" indent="0" algn="just">
              <a:buNone/>
            </a:pPr>
            <a:r>
              <a:rPr lang="ru-RU" dirty="0" err="1"/>
              <a:t>Укленчыла</a:t>
            </a:r>
            <a:r>
              <a:rPr lang="ru-RU" dirty="0"/>
              <a:t> </a:t>
            </a:r>
            <a:r>
              <a:rPr lang="ru-RU" dirty="0" err="1"/>
              <a:t>дзяўчынка</a:t>
            </a:r>
            <a:r>
              <a:rPr lang="ru-RU" dirty="0"/>
              <a:t> за свет </a:t>
            </a:r>
            <a:r>
              <a:rPr lang="ru-RU" dirty="0" err="1"/>
              <a:t>памаліцца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r>
              <a:rPr lang="ru-RU" dirty="0" err="1"/>
              <a:t>Смагу</a:t>
            </a:r>
            <a:r>
              <a:rPr lang="ru-RU" dirty="0"/>
              <a:t> </a:t>
            </a:r>
            <a:r>
              <a:rPr lang="ru-RU" dirty="0" err="1"/>
              <a:t>наталіў</a:t>
            </a:r>
            <a:r>
              <a:rPr lang="ru-RU" dirty="0"/>
              <a:t> </a:t>
            </a:r>
            <a:r>
              <a:rPr lang="ru-RU" dirty="0" err="1"/>
              <a:t>шчырых</a:t>
            </a:r>
            <a:r>
              <a:rPr lang="ru-RU" dirty="0"/>
              <a:t> </a:t>
            </a:r>
            <a:r>
              <a:rPr lang="ru-RU" dirty="0" err="1"/>
              <a:t>слоў</a:t>
            </a:r>
            <a:r>
              <a:rPr lang="ru-RU" dirty="0"/>
              <a:t> </a:t>
            </a:r>
            <a:r>
              <a:rPr lang="ru-RU" dirty="0" err="1"/>
              <a:t>вадаспад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r>
              <a:rPr lang="ru-RU" dirty="0"/>
              <a:t>На </a:t>
            </a:r>
            <a:r>
              <a:rPr lang="ru-RU" dirty="0" err="1"/>
              <a:t>летапісанне</a:t>
            </a:r>
            <a:r>
              <a:rPr lang="ru-RU" dirty="0"/>
              <a:t> </a:t>
            </a:r>
            <a:r>
              <a:rPr lang="ru-RU" dirty="0" err="1"/>
              <a:t>ёй</a:t>
            </a:r>
            <a:r>
              <a:rPr lang="ru-RU" dirty="0"/>
              <a:t> часу ставала.</a:t>
            </a:r>
          </a:p>
          <a:p>
            <a:pPr marL="0" indent="0" algn="just">
              <a:buNone/>
            </a:pPr>
            <a:r>
              <a:rPr lang="ru-RU" dirty="0" err="1"/>
              <a:t>Камяніі</a:t>
            </a:r>
            <a:r>
              <a:rPr lang="ru-RU" dirty="0"/>
              <a:t> </a:t>
            </a:r>
            <a:r>
              <a:rPr lang="ru-RU" dirty="0" err="1"/>
              <a:t>коп’і</a:t>
            </a:r>
            <a:r>
              <a:rPr lang="ru-RU" dirty="0"/>
              <a:t> </a:t>
            </a:r>
            <a:r>
              <a:rPr lang="ru-RU" dirty="0" err="1"/>
              <a:t>свісталі</a:t>
            </a:r>
            <a:r>
              <a:rPr lang="ru-RU" dirty="0"/>
              <a:t>, </a:t>
            </a:r>
            <a:r>
              <a:rPr lang="ru-RU" dirty="0" err="1"/>
              <a:t>гулі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r>
              <a:rPr lang="ru-RU" dirty="0"/>
              <a:t>Храм </a:t>
            </a:r>
            <a:r>
              <a:rPr lang="ru-RU" dirty="0" err="1"/>
              <a:t>прысніла</a:t>
            </a:r>
            <a:r>
              <a:rPr lang="ru-RU" dirty="0"/>
              <a:t> ў сне, </a:t>
            </a:r>
          </a:p>
          <a:p>
            <a:pPr marL="0" indent="0" algn="just">
              <a:buNone/>
            </a:pPr>
            <a:r>
              <a:rPr lang="ru-RU" dirty="0"/>
              <a:t>А ў </a:t>
            </a:r>
            <a:r>
              <a:rPr lang="ru-RU" dirty="0" err="1"/>
              <a:t>Сяльцы</a:t>
            </a:r>
            <a:r>
              <a:rPr lang="ru-RU" dirty="0"/>
              <a:t> </a:t>
            </a:r>
            <a:r>
              <a:rPr lang="ru-RU" dirty="0" err="1"/>
              <a:t>збудавала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За </a:t>
            </a:r>
            <a:r>
              <a:rPr lang="ru-RU" dirty="0" err="1"/>
              <a:t>трыццаць</a:t>
            </a:r>
            <a:r>
              <a:rPr lang="ru-RU" dirty="0"/>
              <a:t> </a:t>
            </a:r>
            <a:r>
              <a:rPr lang="ru-RU" dirty="0" err="1"/>
              <a:t>тыдняў</a:t>
            </a:r>
            <a:r>
              <a:rPr lang="ru-RU" dirty="0"/>
              <a:t> да </a:t>
            </a:r>
            <a:r>
              <a:rPr lang="ru-RU" dirty="0" err="1"/>
              <a:t>скону</a:t>
            </a:r>
            <a:r>
              <a:rPr lang="ru-RU" dirty="0"/>
              <a:t> </a:t>
            </a:r>
            <a:r>
              <a:rPr lang="ru-RU" dirty="0" err="1"/>
              <a:t>зямлі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r>
              <a:rPr lang="ru-RU" dirty="0" err="1"/>
              <a:t>Нібы</a:t>
            </a:r>
            <a:r>
              <a:rPr lang="ru-RU" dirty="0"/>
              <a:t> </a:t>
            </a:r>
            <a:r>
              <a:rPr lang="ru-RU" dirty="0" err="1"/>
              <a:t>дзіўны</a:t>
            </a:r>
            <a:r>
              <a:rPr lang="ru-RU" dirty="0"/>
              <a:t> сон, той </a:t>
            </a:r>
            <a:r>
              <a:rPr lang="ru-RU" dirty="0" err="1"/>
              <a:t>помнікі</a:t>
            </a:r>
            <a:r>
              <a:rPr lang="ru-RU" dirty="0"/>
              <a:t> </a:t>
            </a:r>
            <a:r>
              <a:rPr lang="ru-RU" dirty="0" err="1"/>
              <a:t>нябескі</a:t>
            </a:r>
            <a:r>
              <a:rPr lang="ru-RU" dirty="0"/>
              <a:t>, </a:t>
            </a:r>
          </a:p>
          <a:p>
            <a:pPr marL="0" indent="0" algn="just">
              <a:buNone/>
            </a:pPr>
            <a:r>
              <a:rPr lang="ru-RU" dirty="0"/>
              <a:t>Светлы, як </a:t>
            </a:r>
            <a:r>
              <a:rPr lang="ru-RU" dirty="0" err="1"/>
              <a:t>зямлі</a:t>
            </a:r>
            <a:r>
              <a:rPr lang="ru-RU" dirty="0"/>
              <a:t> </a:t>
            </a:r>
            <a:r>
              <a:rPr lang="ru-RU" dirty="0" err="1"/>
              <a:t>нашай</a:t>
            </a:r>
            <a:r>
              <a:rPr lang="ru-RU" dirty="0"/>
              <a:t> </a:t>
            </a:r>
            <a:r>
              <a:rPr lang="ru-RU" dirty="0" err="1"/>
              <a:t>спёка</a:t>
            </a:r>
            <a:r>
              <a:rPr lang="ru-RU" dirty="0"/>
              <a:t> і стынь.</a:t>
            </a:r>
          </a:p>
          <a:p>
            <a:pPr marL="0" indent="0" algn="just">
              <a:buNone/>
            </a:pPr>
            <a:r>
              <a:rPr lang="ru-RU" dirty="0" err="1"/>
              <a:t>Дыхаюць</a:t>
            </a:r>
            <a:r>
              <a:rPr lang="ru-RU" dirty="0"/>
              <a:t> </a:t>
            </a:r>
            <a:r>
              <a:rPr lang="ru-RU" dirty="0" err="1"/>
              <a:t>гарачымі</a:t>
            </a:r>
            <a:r>
              <a:rPr lang="ru-RU" dirty="0"/>
              <a:t> </a:t>
            </a:r>
            <a:r>
              <a:rPr lang="ru-RU" dirty="0" err="1"/>
              <a:t>вуснамі</a:t>
            </a:r>
            <a:r>
              <a:rPr lang="ru-RU" dirty="0"/>
              <a:t> </a:t>
            </a:r>
            <a:r>
              <a:rPr lang="ru-RU" dirty="0" err="1"/>
              <a:t>фрэскі</a:t>
            </a:r>
            <a:r>
              <a:rPr lang="ru-RU" dirty="0"/>
              <a:t>.</a:t>
            </a:r>
          </a:p>
          <a:p>
            <a:pPr marL="0" indent="0" algn="just">
              <a:buNone/>
            </a:pPr>
            <a:r>
              <a:rPr lang="ru-RU" dirty="0"/>
              <a:t>З </a:t>
            </a:r>
            <a:r>
              <a:rPr lang="ru-RU" dirty="0" err="1"/>
              <a:t>горыччу</a:t>
            </a:r>
            <a:r>
              <a:rPr lang="ru-RU" dirty="0"/>
              <a:t> </a:t>
            </a:r>
            <a:r>
              <a:rPr lang="ru-RU" dirty="0" err="1"/>
              <a:t>ўглядаюцца</a:t>
            </a:r>
            <a:r>
              <a:rPr lang="ru-RU" dirty="0"/>
              <a:t> </a:t>
            </a:r>
            <a:r>
              <a:rPr lang="ru-RU" dirty="0" err="1"/>
              <a:t>вочы</a:t>
            </a:r>
            <a:r>
              <a:rPr lang="ru-RU" dirty="0"/>
              <a:t> з </a:t>
            </a:r>
            <a:r>
              <a:rPr lang="ru-RU" dirty="0" err="1"/>
              <a:t>вышынь</a:t>
            </a:r>
            <a:r>
              <a:rPr lang="ru-RU" dirty="0"/>
              <a:t>.</a:t>
            </a:r>
          </a:p>
          <a:p>
            <a:pPr algn="just"/>
            <a:endParaRPr lang="ru-RU" dirty="0"/>
          </a:p>
          <a:p>
            <a:pPr algn="just"/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836712"/>
            <a:ext cx="4038600" cy="423793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На </a:t>
            </a:r>
            <a:r>
              <a:rPr lang="ru-RU" dirty="0" err="1"/>
              <a:t>ахвярны</a:t>
            </a:r>
            <a:r>
              <a:rPr lang="ru-RU" dirty="0"/>
              <a:t> шлях </a:t>
            </a:r>
            <a:r>
              <a:rPr lang="ru-RU" dirty="0" err="1"/>
              <a:t>несмяротных</a:t>
            </a:r>
            <a:r>
              <a:rPr lang="ru-RU" dirty="0"/>
              <a:t> </a:t>
            </a:r>
            <a:r>
              <a:rPr lang="ru-RU" dirty="0" err="1"/>
              <a:t>пісьменніц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Ад </a:t>
            </a:r>
            <a:r>
              <a:rPr lang="ru-RU" dirty="0" err="1"/>
              <a:t>цялеснай</a:t>
            </a:r>
            <a:r>
              <a:rPr lang="ru-RU" dirty="0"/>
              <a:t> </a:t>
            </a:r>
            <a:r>
              <a:rPr lang="ru-RU" dirty="0" err="1"/>
              <a:t>прагі</a:t>
            </a:r>
            <a:r>
              <a:rPr lang="ru-RU" dirty="0"/>
              <a:t> да </a:t>
            </a:r>
            <a:r>
              <a:rPr lang="ru-RU" dirty="0" err="1"/>
              <a:t>горасных</a:t>
            </a:r>
            <a:r>
              <a:rPr lang="ru-RU" dirty="0"/>
              <a:t> </a:t>
            </a:r>
            <a:r>
              <a:rPr lang="ru-RU" dirty="0" err="1"/>
              <a:t>шат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Як мага </a:t>
            </a:r>
            <a:r>
              <a:rPr lang="ru-RU" dirty="0" err="1"/>
              <a:t>выводзіць</a:t>
            </a:r>
            <a:r>
              <a:rPr lang="ru-RU" dirty="0"/>
              <a:t> </a:t>
            </a:r>
            <a:r>
              <a:rPr lang="ru-RU" dirty="0" err="1"/>
              <a:t>сясцёр</a:t>
            </a:r>
            <a:r>
              <a:rPr lang="ru-RU" dirty="0"/>
              <a:t> і </a:t>
            </a:r>
            <a:r>
              <a:rPr lang="ru-RU" dirty="0" err="1"/>
              <a:t>пляменніц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Да </a:t>
            </a:r>
            <a:r>
              <a:rPr lang="ru-RU" dirty="0" err="1"/>
              <a:t>нябеснай</a:t>
            </a:r>
            <a:r>
              <a:rPr lang="ru-RU" dirty="0"/>
              <a:t> </a:t>
            </a:r>
            <a:r>
              <a:rPr lang="ru-RU" dirty="0" err="1"/>
              <a:t>сутнасці</a:t>
            </a:r>
            <a:r>
              <a:rPr lang="ru-RU" dirty="0"/>
              <a:t> </a:t>
            </a:r>
            <a:r>
              <a:rPr lang="ru-RU" dirty="0" err="1"/>
              <a:t>ўзносіць</a:t>
            </a:r>
            <a:r>
              <a:rPr lang="ru-RU" dirty="0"/>
              <a:t> </a:t>
            </a:r>
            <a:r>
              <a:rPr lang="ru-RU" dirty="0" err="1"/>
              <a:t>дзяўчат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Паўз</a:t>
            </a:r>
            <a:r>
              <a:rPr lang="ru-RU" dirty="0"/>
              <a:t> алей </a:t>
            </a:r>
            <a:r>
              <a:rPr lang="ru-RU" dirty="0" err="1"/>
              <a:t>стагоддзяў</a:t>
            </a:r>
            <a:r>
              <a:rPr lang="ru-RU" dirty="0"/>
              <a:t> </a:t>
            </a:r>
            <a:r>
              <a:rPr lang="ru-RU" dirty="0" err="1"/>
              <a:t>яснеюць</a:t>
            </a:r>
            <a:r>
              <a:rPr lang="ru-RU" dirty="0"/>
              <a:t> </a:t>
            </a:r>
            <a:r>
              <a:rPr lang="ru-RU" dirty="0" err="1"/>
              <a:t>адкрыцці</a:t>
            </a:r>
            <a:r>
              <a:rPr lang="ru-RU" dirty="0"/>
              <a:t>-</a:t>
            </a:r>
          </a:p>
          <a:p>
            <a:pPr marL="0" indent="0">
              <a:buNone/>
            </a:pPr>
            <a:r>
              <a:rPr lang="ru-RU" dirty="0"/>
              <a:t>У </a:t>
            </a:r>
            <a:r>
              <a:rPr lang="ru-RU" dirty="0" err="1"/>
              <a:t>тутэйшых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золкаў</a:t>
            </a:r>
            <a:r>
              <a:rPr lang="ru-RU" dirty="0" smtClean="0"/>
              <a:t> </a:t>
            </a:r>
            <a:r>
              <a:rPr lang="ru-RU" dirty="0" err="1"/>
              <a:t>лазурак</a:t>
            </a:r>
            <a:r>
              <a:rPr lang="ru-RU" dirty="0"/>
              <a:t> густы.</a:t>
            </a:r>
          </a:p>
          <a:p>
            <a:pPr marL="0" indent="0">
              <a:buNone/>
            </a:pPr>
            <a:r>
              <a:rPr lang="ru-RU" dirty="0" err="1"/>
              <a:t>Журацца</a:t>
            </a:r>
            <a:r>
              <a:rPr lang="ru-RU" dirty="0"/>
              <a:t> на сценах </a:t>
            </a:r>
            <a:r>
              <a:rPr lang="ru-RU" dirty="0" err="1"/>
              <a:t>пісьмёны</a:t>
            </a:r>
            <a:r>
              <a:rPr lang="ru-RU" dirty="0"/>
              <a:t> </a:t>
            </a:r>
            <a:r>
              <a:rPr lang="ru-RU" dirty="0" err="1"/>
              <a:t>графіці</a:t>
            </a:r>
            <a:r>
              <a:rPr lang="ru-RU" dirty="0"/>
              <a:t>,</a:t>
            </a:r>
          </a:p>
          <a:p>
            <a:pPr marL="0" indent="0">
              <a:buNone/>
            </a:pPr>
            <a:r>
              <a:rPr lang="ru-RU" dirty="0" err="1"/>
              <a:t>Пішуць</a:t>
            </a:r>
            <a:r>
              <a:rPr lang="ru-RU" dirty="0"/>
              <a:t> ў </a:t>
            </a:r>
            <a:r>
              <a:rPr lang="ru-RU" dirty="0" err="1"/>
              <a:t>заціснутых</a:t>
            </a:r>
            <a:r>
              <a:rPr lang="ru-RU" dirty="0"/>
              <a:t> </a:t>
            </a:r>
            <a:r>
              <a:rPr lang="ru-RU" dirty="0" err="1"/>
              <a:t>вуснах</a:t>
            </a:r>
            <a:r>
              <a:rPr lang="ru-RU" dirty="0"/>
              <a:t> </a:t>
            </a:r>
            <a:r>
              <a:rPr lang="ru-RU" dirty="0" err="1"/>
              <a:t>дзявочых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Вусны</a:t>
            </a:r>
            <a:r>
              <a:rPr lang="ru-RU" dirty="0"/>
              <a:t> </a:t>
            </a:r>
            <a:r>
              <a:rPr lang="ru-RU" dirty="0" err="1"/>
              <a:t>пацалункам</a:t>
            </a:r>
            <a:r>
              <a:rPr lang="ru-RU" dirty="0"/>
              <a:t> </a:t>
            </a:r>
            <a:r>
              <a:rPr lang="ru-RU" dirty="0" err="1"/>
              <a:t>кранаў</a:t>
            </a:r>
            <a:r>
              <a:rPr lang="ru-RU" dirty="0"/>
              <a:t> </a:t>
            </a:r>
            <a:r>
              <a:rPr lang="ru-RU" dirty="0" err="1"/>
              <a:t>толькі</a:t>
            </a:r>
            <a:r>
              <a:rPr lang="ru-RU" dirty="0"/>
              <a:t> крыж.</a:t>
            </a:r>
          </a:p>
          <a:p>
            <a:pPr marL="0" indent="0">
              <a:buNone/>
            </a:pPr>
            <a:r>
              <a:rPr lang="ru-RU" dirty="0"/>
              <a:t>Як </a:t>
            </a:r>
            <a:r>
              <a:rPr lang="ru-RU" dirty="0" err="1"/>
              <a:t>усё</a:t>
            </a:r>
            <a:r>
              <a:rPr lang="ru-RU" dirty="0"/>
              <a:t> ты </a:t>
            </a:r>
            <a:r>
              <a:rPr lang="ru-RU" dirty="0" err="1"/>
              <a:t>зведаў</a:t>
            </a:r>
            <a:r>
              <a:rPr lang="ru-RU" dirty="0"/>
              <a:t>, о люд наш </a:t>
            </a:r>
            <a:r>
              <a:rPr lang="ru-RU" dirty="0" err="1"/>
              <a:t>прарочы</a:t>
            </a:r>
            <a:r>
              <a:rPr lang="ru-RU" dirty="0"/>
              <a:t>!</a:t>
            </a:r>
          </a:p>
          <a:p>
            <a:pPr marL="0" indent="0">
              <a:buNone/>
            </a:pPr>
            <a:r>
              <a:rPr lang="ru-RU" dirty="0"/>
              <a:t>І </a:t>
            </a:r>
            <a:r>
              <a:rPr lang="ru-RU" dirty="0" err="1"/>
              <a:t>натхнёна</a:t>
            </a:r>
            <a:r>
              <a:rPr lang="ru-RU" dirty="0"/>
              <a:t>, горда, </a:t>
            </a:r>
            <a:r>
              <a:rPr lang="ru-RU" dirty="0" err="1"/>
              <a:t>спрадвечна</a:t>
            </a:r>
            <a:r>
              <a:rPr lang="ru-RU" dirty="0"/>
              <a:t> </a:t>
            </a:r>
            <a:r>
              <a:rPr lang="ru-RU" dirty="0" err="1"/>
              <a:t>маўчыш</a:t>
            </a:r>
            <a:r>
              <a:rPr lang="ru-RU" dirty="0"/>
              <a:t>!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err="1"/>
              <a:t>Данута</a:t>
            </a:r>
            <a:r>
              <a:rPr lang="ru-RU" dirty="0"/>
              <a:t> </a:t>
            </a:r>
            <a:r>
              <a:rPr lang="ru-RU" dirty="0" err="1"/>
              <a:t>Бічэль-Загнетава</a:t>
            </a:r>
            <a:endParaRPr lang="ru-RU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8451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616" y="-99392"/>
            <a:ext cx="9361040" cy="73448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" r="1738" b="5833"/>
          <a:stretch/>
        </p:blipFill>
        <p:spPr>
          <a:xfrm rot="20490620">
            <a:off x="-239258" y="823191"/>
            <a:ext cx="4872730" cy="450980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548680"/>
            <a:ext cx="5112568" cy="6048672"/>
          </a:xfrm>
          <a:solidFill>
            <a:srgbClr val="FFFFFF">
              <a:alpha val="14902"/>
            </a:srgbClr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be-BY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be-BY" sz="1400" dirty="0" smtClean="0">
                <a:latin typeface="+mj-lt"/>
                <a:cs typeface="Times New Roman" panose="02020603050405020304" pitchFamily="18" charset="0"/>
              </a:rPr>
              <a:t>Сярод жанчын-асветніц Ефрасіння Полацкая 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(1104 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– 1173)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з’яўляецца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найбольш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яркай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постаццю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.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Пра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яе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жыццё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да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нашых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дзён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дайшло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вельмі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мала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дакументальных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звестак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таму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многія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падзеі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і даты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аднаўляюцца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па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ўскосных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дадзеных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або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іх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ўвогуле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немагчыма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ўстанавіць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.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Галоўнай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крыніцай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ведаў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пра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айчынную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асветніцу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з</a:t>
            </a:r>
            <a:r>
              <a:rPr lang="be-BY" sz="1400" dirty="0" smtClean="0">
                <a:latin typeface="+mj-lt"/>
                <a:cs typeface="Times New Roman" panose="02020603050405020304" pitchFamily="18" charset="0"/>
              </a:rPr>
              <a:t>’яўляецца</a:t>
            </a:r>
            <a:r>
              <a:rPr lang="en-US" sz="1400" dirty="0" smtClean="0">
                <a:latin typeface="+mj-lt"/>
                <a:cs typeface="Times New Roman" panose="02020603050405020304" pitchFamily="18" charset="0"/>
              </a:rPr>
              <a:t> “</a:t>
            </a:r>
            <a:r>
              <a:rPr lang="be-BY" sz="1400" dirty="0" smtClean="0">
                <a:latin typeface="+mj-lt"/>
                <a:cs typeface="Times New Roman" panose="02020603050405020304" pitchFamily="18" charset="0"/>
              </a:rPr>
              <a:t>Жыціе прападобнай Ефрасінні Полацкай</a:t>
            </a:r>
            <a:r>
              <a:rPr lang="en-US" sz="1400" dirty="0" smtClean="0">
                <a:latin typeface="+mj-lt"/>
                <a:cs typeface="Times New Roman" panose="02020603050405020304" pitchFamily="18" charset="0"/>
              </a:rPr>
              <a:t>”</a:t>
            </a:r>
            <a:r>
              <a:rPr lang="be-BY" sz="1400" dirty="0" smtClean="0">
                <a:latin typeface="+mj-lt"/>
                <a:cs typeface="Times New Roman" panose="02020603050405020304" pitchFamily="18" charset="0"/>
              </a:rPr>
              <a:t>, створанае пасля яе смерці ў канцы 12 ст. Гэта адзін з найбольш ранніх твораў гістарычнай прозы, які на думку некаторых айчынных даследчыкаў, мог быць напісаны манахам заснаванага асветніцай манастыра Святой Багародзіцы.</a:t>
            </a:r>
          </a:p>
          <a:p>
            <a:pPr marL="0" indent="0" algn="just">
              <a:buNone/>
            </a:pPr>
            <a:r>
              <a:rPr lang="be-BY" sz="1400" dirty="0">
                <a:latin typeface="+mj-lt"/>
                <a:cs typeface="Times New Roman" panose="02020603050405020304" pitchFamily="18" charset="0"/>
              </a:rPr>
              <a:t>	</a:t>
            </a:r>
            <a:r>
              <a:rPr lang="be-BY" sz="1400" dirty="0" smtClean="0">
                <a:latin typeface="+mj-lt"/>
                <a:cs typeface="Times New Roman" panose="02020603050405020304" pitchFamily="18" charset="0"/>
              </a:rPr>
              <a:t>Згодна з </a:t>
            </a:r>
            <a:r>
              <a:rPr lang="en-US" sz="1400" dirty="0" smtClean="0">
                <a:latin typeface="+mj-lt"/>
                <a:cs typeface="Times New Roman" panose="02020603050405020304" pitchFamily="18" charset="0"/>
              </a:rPr>
              <a:t>“</a:t>
            </a:r>
            <a:r>
              <a:rPr lang="be-BY" sz="1400" dirty="0" smtClean="0">
                <a:latin typeface="+mj-lt"/>
                <a:cs typeface="Times New Roman" panose="02020603050405020304" pitchFamily="18" charset="0"/>
              </a:rPr>
              <a:t>Жыціем</a:t>
            </a:r>
            <a:r>
              <a:rPr lang="en-US" sz="1400" dirty="0" smtClean="0">
                <a:latin typeface="+mj-lt"/>
                <a:cs typeface="Times New Roman" panose="02020603050405020304" pitchFamily="18" charset="0"/>
              </a:rPr>
              <a:t>”</a:t>
            </a:r>
            <a:r>
              <a:rPr lang="be-BY" sz="1400" dirty="0" smtClean="0">
                <a:latin typeface="+mj-lt"/>
                <a:cs typeface="Times New Roman" panose="02020603050405020304" pitchFamily="18" charset="0"/>
              </a:rPr>
              <a:t> нарадзілася Ефрасіння ў Полацку ў сям</a:t>
            </a:r>
            <a:r>
              <a:rPr lang="en-US" sz="1400" dirty="0" smtClean="0">
                <a:latin typeface="+mj-lt"/>
                <a:cs typeface="Times New Roman" panose="02020603050405020304" pitchFamily="18" charset="0"/>
              </a:rPr>
              <a:t>’</a:t>
            </a:r>
            <a:r>
              <a:rPr lang="be-BY" sz="1400" dirty="0" smtClean="0">
                <a:latin typeface="+mj-lt"/>
                <a:cs typeface="Times New Roman" panose="02020603050405020304" pitchFamily="18" charset="0"/>
              </a:rPr>
              <a:t>і мясцовага князя Георгія Усяславіча і княгіні Сафіі. Яна была ўнучкай знакамітага полацкага князя Усяслава Брачыславіча (Чарадзея). Пры нараджэнні атрымала старажытнае свецкае імя Прадслава, магчыма яе хросным імем было Еўпраксія (Параскева). </a:t>
            </a:r>
          </a:p>
          <a:p>
            <a:pPr marL="0" indent="0" algn="just">
              <a:buNone/>
            </a:pPr>
            <a:r>
              <a:rPr lang="be-BY" sz="1400" dirty="0">
                <a:latin typeface="+mj-lt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endParaRPr lang="be-BY" sz="1400" dirty="0" smtClean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be-BY" sz="1400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8" y="-76910"/>
            <a:ext cx="9361040" cy="7344815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395536" y="1130791"/>
            <a:ext cx="4040188" cy="4929411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dirty="0" err="1" smtClean="0"/>
              <a:t>Ефрасіння</a:t>
            </a:r>
            <a:r>
              <a:rPr lang="ru-RU" dirty="0"/>
              <a:t>, </a:t>
            </a:r>
            <a:r>
              <a:rPr lang="ru-RU" dirty="0" err="1"/>
              <a:t>ледзь</a:t>
            </a:r>
            <a:r>
              <a:rPr lang="ru-RU" dirty="0"/>
              <a:t> не з </a:t>
            </a:r>
            <a:r>
              <a:rPr lang="ru-RU" dirty="0" err="1"/>
              <a:t>першых</a:t>
            </a:r>
            <a:r>
              <a:rPr lang="ru-RU" dirty="0"/>
              <a:t> </a:t>
            </a:r>
            <a:r>
              <a:rPr lang="ru-RU" dirty="0" err="1"/>
              <a:t>гадоў</a:t>
            </a:r>
            <a:r>
              <a:rPr lang="ru-RU" dirty="0"/>
              <a:t> </a:t>
            </a:r>
            <a:r>
              <a:rPr lang="ru-RU" dirty="0" err="1"/>
              <a:t>свайго</a:t>
            </a:r>
            <a:r>
              <a:rPr lang="ru-RU" dirty="0"/>
              <a:t> </a:t>
            </a:r>
            <a:r>
              <a:rPr lang="ru-RU" dirty="0" err="1"/>
              <a:t>жыцця</a:t>
            </a:r>
            <a:r>
              <a:rPr lang="ru-RU" dirty="0"/>
              <a:t> </a:t>
            </a:r>
            <a:r>
              <a:rPr lang="ru-RU" dirty="0" err="1"/>
              <a:t>сутынулася</a:t>
            </a:r>
            <a:r>
              <a:rPr lang="ru-RU" dirty="0"/>
              <a:t> с </a:t>
            </a:r>
            <a:r>
              <a:rPr lang="ru-RU" dirty="0" err="1"/>
              <a:t>адмысловым</a:t>
            </a:r>
            <a:r>
              <a:rPr lang="ru-RU" dirty="0"/>
              <a:t> феноменам </a:t>
            </a:r>
            <a:r>
              <a:rPr lang="ru-RU" dirty="0" err="1"/>
              <a:t>двухвер’я-адначасовым</a:t>
            </a:r>
            <a:r>
              <a:rPr lang="ru-RU" dirty="0"/>
              <a:t> </a:t>
            </a:r>
            <a:r>
              <a:rPr lang="ru-RU" dirty="0" err="1"/>
              <a:t>суіснаваннем</a:t>
            </a:r>
            <a:r>
              <a:rPr lang="ru-RU" dirty="0"/>
              <a:t> </a:t>
            </a:r>
            <a:r>
              <a:rPr lang="ru-RU" dirty="0" err="1"/>
              <a:t>старажытнага</a:t>
            </a:r>
            <a:r>
              <a:rPr lang="ru-RU" dirty="0"/>
              <a:t>  </a:t>
            </a:r>
            <a:r>
              <a:rPr lang="ru-RU" dirty="0" err="1"/>
              <a:t>язычніцтва</a:t>
            </a:r>
            <a:r>
              <a:rPr lang="ru-RU" dirty="0"/>
              <a:t> і </a:t>
            </a:r>
            <a:r>
              <a:rPr lang="ru-RU" dirty="0" err="1"/>
              <a:t>адносна</a:t>
            </a:r>
            <a:r>
              <a:rPr lang="ru-RU" dirty="0"/>
              <a:t> </a:t>
            </a:r>
            <a:r>
              <a:rPr lang="ru-RU" dirty="0" err="1"/>
              <a:t>нядаўна</a:t>
            </a:r>
            <a:r>
              <a:rPr lang="ru-RU" dirty="0"/>
              <a:t> </a:t>
            </a:r>
            <a:r>
              <a:rPr lang="ru-RU" dirty="0" err="1"/>
              <a:t>прынятага</a:t>
            </a:r>
            <a:r>
              <a:rPr lang="ru-RU" dirty="0"/>
              <a:t> </a:t>
            </a:r>
            <a:r>
              <a:rPr lang="ru-RU" dirty="0" err="1"/>
              <a:t>хрысціянства</a:t>
            </a:r>
            <a:r>
              <a:rPr lang="ru-RU" dirty="0"/>
              <a:t>. </a:t>
            </a:r>
            <a:r>
              <a:rPr lang="ru-RU" dirty="0" err="1"/>
              <a:t>Прадслава</a:t>
            </a:r>
            <a:r>
              <a:rPr lang="ru-RU" dirty="0"/>
              <a:t> </a:t>
            </a:r>
            <a:r>
              <a:rPr lang="ru-RU" dirty="0" err="1"/>
              <a:t>зрабіла</a:t>
            </a:r>
            <a:r>
              <a:rPr lang="ru-RU" dirty="0"/>
              <a:t> свой </a:t>
            </a:r>
            <a:r>
              <a:rPr lang="ru-RU" dirty="0" err="1"/>
              <a:t>выбар</a:t>
            </a:r>
            <a:r>
              <a:rPr lang="ru-RU" dirty="0"/>
              <a:t> на </a:t>
            </a:r>
            <a:r>
              <a:rPr lang="ru-RU" dirty="0" err="1"/>
              <a:t>карысць</a:t>
            </a:r>
            <a:r>
              <a:rPr lang="ru-RU" dirty="0"/>
              <a:t> </a:t>
            </a:r>
            <a:r>
              <a:rPr lang="ru-RU" dirty="0" err="1"/>
              <a:t>самаахвярнага</a:t>
            </a:r>
            <a:r>
              <a:rPr lang="ru-RU" dirty="0"/>
              <a:t> </a:t>
            </a:r>
            <a:r>
              <a:rPr lang="ru-RU" dirty="0" err="1"/>
              <a:t>служэння</a:t>
            </a:r>
            <a:r>
              <a:rPr lang="ru-RU" dirty="0"/>
              <a:t> </a:t>
            </a:r>
            <a:r>
              <a:rPr lang="ru-RU" dirty="0" err="1"/>
              <a:t>новай</a:t>
            </a:r>
            <a:r>
              <a:rPr lang="ru-RU" dirty="0"/>
              <a:t> веры, </a:t>
            </a:r>
            <a:r>
              <a:rPr lang="ru-RU" dirty="0" err="1"/>
              <a:t>калі</a:t>
            </a:r>
            <a:r>
              <a:rPr lang="ru-RU" dirty="0"/>
              <a:t> </a:t>
            </a:r>
            <a:r>
              <a:rPr lang="ru-RU" dirty="0" err="1"/>
              <a:t>вырашыла</a:t>
            </a:r>
            <a:r>
              <a:rPr lang="ru-RU" dirty="0"/>
              <a:t> </a:t>
            </a:r>
            <a:r>
              <a:rPr lang="ru-RU" dirty="0" err="1"/>
              <a:t>пайсці</a:t>
            </a:r>
            <a:r>
              <a:rPr lang="ru-RU" dirty="0"/>
              <a:t> ў </a:t>
            </a:r>
            <a:r>
              <a:rPr lang="ru-RU" dirty="0" err="1"/>
              <a:t>манастыр</a:t>
            </a:r>
            <a:r>
              <a:rPr lang="ru-RU" dirty="0"/>
              <a:t> і </a:t>
            </a:r>
            <a:r>
              <a:rPr lang="ru-RU" dirty="0" err="1"/>
              <a:t>назаўжды</a:t>
            </a:r>
            <a:r>
              <a:rPr lang="ru-RU" dirty="0"/>
              <a:t> </a:t>
            </a:r>
            <a:r>
              <a:rPr lang="ru-RU" dirty="0" err="1"/>
              <a:t>стаць</a:t>
            </a:r>
            <a:r>
              <a:rPr lang="ru-RU" dirty="0"/>
              <a:t> </a:t>
            </a:r>
            <a:r>
              <a:rPr lang="ru-RU" dirty="0" err="1"/>
              <a:t>Хрыстовай</a:t>
            </a:r>
            <a:r>
              <a:rPr lang="ru-RU" dirty="0"/>
              <a:t> </a:t>
            </a:r>
            <a:r>
              <a:rPr lang="ru-RU" dirty="0" err="1"/>
              <a:t>нявестай</a:t>
            </a:r>
            <a:r>
              <a:rPr lang="ru-RU" dirty="0"/>
              <a:t>. Не </a:t>
            </a:r>
            <a:r>
              <a:rPr lang="ru-RU" dirty="0" err="1"/>
              <a:t>падпарадкаваўшыся</a:t>
            </a:r>
            <a:r>
              <a:rPr lang="ru-RU" dirty="0"/>
              <a:t> </a:t>
            </a:r>
            <a:r>
              <a:rPr lang="ru-RU" dirty="0" err="1"/>
              <a:t>жаданню</a:t>
            </a:r>
            <a:r>
              <a:rPr lang="ru-RU" dirty="0"/>
              <a:t> </a:t>
            </a:r>
            <a:r>
              <a:rPr lang="ru-RU" dirty="0" err="1"/>
              <a:t>бацькі</a:t>
            </a:r>
            <a:r>
              <a:rPr lang="ru-RU" dirty="0"/>
              <a:t> </a:t>
            </a:r>
            <a:r>
              <a:rPr lang="ru-RU" dirty="0" err="1"/>
              <a:t>выдаць</a:t>
            </a:r>
            <a:r>
              <a:rPr lang="ru-RU" dirty="0"/>
              <a:t> </a:t>
            </a:r>
            <a:r>
              <a:rPr lang="ru-RU" dirty="0" err="1"/>
              <a:t>яе</a:t>
            </a:r>
            <a:r>
              <a:rPr lang="ru-RU" dirty="0"/>
              <a:t> замуж, </a:t>
            </a:r>
            <a:r>
              <a:rPr lang="ru-RU" dirty="0" err="1"/>
              <a:t>прыняла</a:t>
            </a:r>
            <a:r>
              <a:rPr lang="ru-RU" dirty="0"/>
              <a:t> </a:t>
            </a:r>
            <a:r>
              <a:rPr lang="ru-RU" dirty="0" err="1"/>
              <a:t>валявое</a:t>
            </a:r>
            <a:r>
              <a:rPr lang="ru-RU" dirty="0"/>
              <a:t> </a:t>
            </a:r>
            <a:r>
              <a:rPr lang="ru-RU" dirty="0" err="1"/>
              <a:t>рашэнне</a:t>
            </a:r>
            <a:r>
              <a:rPr lang="ru-RU" dirty="0"/>
              <a:t> </a:t>
            </a:r>
            <a:r>
              <a:rPr lang="ru-RU" dirty="0" err="1"/>
              <a:t>пастрыгчыся</a:t>
            </a:r>
            <a:r>
              <a:rPr lang="ru-RU" dirty="0"/>
              <a:t> ў </a:t>
            </a:r>
            <a:r>
              <a:rPr lang="ru-RU" dirty="0" err="1"/>
              <a:t>манашкі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і </a:t>
            </a:r>
            <a:r>
              <a:rPr lang="ru-RU" dirty="0" err="1"/>
              <a:t>здзейсніла</a:t>
            </a:r>
            <a:r>
              <a:rPr lang="ru-RU" dirty="0"/>
              <a:t> ў </a:t>
            </a:r>
            <a:r>
              <a:rPr lang="ru-RU" dirty="0" err="1"/>
              <a:t>падлеткавым</a:t>
            </a:r>
            <a:r>
              <a:rPr lang="ru-RU" dirty="0"/>
              <a:t> </a:t>
            </a:r>
            <a:r>
              <a:rPr lang="ru-RU" dirty="0" err="1"/>
              <a:t>узросце</a:t>
            </a:r>
            <a:r>
              <a:rPr lang="ru-RU" dirty="0"/>
              <a:t>, </a:t>
            </a:r>
            <a:r>
              <a:rPr lang="ru-RU" dirty="0" err="1"/>
              <a:t>гадоў</a:t>
            </a:r>
            <a:r>
              <a:rPr lang="ru-RU" dirty="0"/>
              <a:t> у 12. У </a:t>
            </a:r>
            <a:r>
              <a:rPr lang="ru-RU" dirty="0" err="1"/>
              <a:t>выніку</a:t>
            </a:r>
            <a:r>
              <a:rPr lang="ru-RU" dirty="0"/>
              <a:t> </a:t>
            </a:r>
            <a:r>
              <a:rPr lang="ru-RU" dirty="0" err="1"/>
              <a:t>сыходу</a:t>
            </a:r>
            <a:r>
              <a:rPr lang="ru-RU" dirty="0"/>
              <a:t> ў </a:t>
            </a:r>
            <a:r>
              <a:rPr lang="ru-RU" dirty="0" err="1"/>
              <a:t>манастыр</a:t>
            </a:r>
            <a:r>
              <a:rPr lang="ru-RU" dirty="0"/>
              <a:t> </a:t>
            </a:r>
            <a:r>
              <a:rPr lang="ru-RU" dirty="0" err="1"/>
              <a:t>дзяўчына</a:t>
            </a:r>
            <a:r>
              <a:rPr lang="ru-RU" dirty="0"/>
              <a:t> </a:t>
            </a:r>
            <a:r>
              <a:rPr lang="ru-RU" dirty="0" err="1"/>
              <a:t>атрымала</a:t>
            </a:r>
            <a:r>
              <a:rPr lang="ru-RU" dirty="0"/>
              <a:t> </a:t>
            </a:r>
            <a:r>
              <a:rPr lang="ru-RU" dirty="0" err="1"/>
              <a:t>новае</a:t>
            </a:r>
            <a:r>
              <a:rPr lang="ru-RU" dirty="0"/>
              <a:t> </a:t>
            </a:r>
            <a:r>
              <a:rPr lang="ru-RU" dirty="0" err="1"/>
              <a:t>імя-Ефрасіння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3888432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088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37" y="-314325"/>
            <a:ext cx="9577388" cy="749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16632"/>
            <a:ext cx="4389545" cy="64087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err="1" smtClean="0">
                <a:latin typeface="+mj-lt"/>
                <a:cs typeface="Times New Roman" panose="02020603050405020304" pitchFamily="18" charset="0"/>
              </a:rPr>
              <a:t>Ефрас</a:t>
            </a:r>
            <a:r>
              <a:rPr lang="be-BY" sz="1600" dirty="0" smtClean="0">
                <a:latin typeface="+mj-lt"/>
                <a:cs typeface="Times New Roman" panose="02020603050405020304" pitchFamily="18" charset="0"/>
              </a:rPr>
              <a:t>іння на свае сродкі пабудавала дзве царквы (Святога Спаса і Прасвятой Багародзіцы) у Полацку, заснавала пад Полацкам два манастыры (Спаскі жаночы і Багародзіцкі мужчынскі). Апошнія сталі галоўнымі асяродкамі асветы ў Полацкім княстве, паколькі пры іх працавалі школы (у якіх выкладалі чытанне, пісьмо, нотную грамату, грэчаскую мову), бібліятэкі, скрыпторыі, іканапісная і ювелірная майстэрні. </a:t>
            </a:r>
          </a:p>
          <a:p>
            <a:pPr marL="0" indent="0" algn="just">
              <a:buNone/>
            </a:pPr>
            <a:r>
              <a:rPr lang="be-BY" sz="1600" dirty="0" smtClean="0">
                <a:latin typeface="+mj-lt"/>
                <a:cs typeface="Times New Roman" panose="02020603050405020304" pitchFamily="18" charset="0"/>
              </a:rPr>
              <a:t>	Будаўніцтва Спаскай царквы, якое стала найбуйнейшай падзеяй тагачаснага полацкага дойлідства, вялося пад кіраўніцтвам вядомага мясцовага дойліда Іаана. На сённяшні дзень гэтая царква застаецца адзіным у Беларусі храмам, дзе захаваліся роспісы 12 ст. Некалькі пазней, у сярэдзіне 12 ст., была пабудавана царква Прасвятой Багародзіцы, якая да нашых дзён не захавалася.</a:t>
            </a:r>
            <a:endParaRPr lang="ru-RU" sz="16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980728"/>
            <a:ext cx="4435991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958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87424"/>
            <a:ext cx="9577388" cy="749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468560" y="17240"/>
            <a:ext cx="6696744" cy="6840760"/>
          </a:xfrm>
        </p:spPr>
        <p:txBody>
          <a:bodyPr>
            <a:noAutofit/>
          </a:bodyPr>
          <a:lstStyle/>
          <a:p>
            <a:pPr marL="457200" lvl="1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457200" lvl="1" indent="0" algn="just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600" dirty="0">
              <a:latin typeface="+mj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705809"/>
            <a:ext cx="2771800" cy="4597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38994" y="188640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+mj-lt"/>
              </a:rPr>
              <a:t>	</a:t>
            </a:r>
          </a:p>
          <a:p>
            <a:pPr algn="just"/>
            <a:r>
              <a:rPr lang="ru-RU" dirty="0">
                <a:latin typeface="+mj-lt"/>
              </a:rPr>
              <a:t>	</a:t>
            </a:r>
            <a:r>
              <a:rPr lang="ru-RU" dirty="0" smtClean="0">
                <a:latin typeface="+mj-lt"/>
              </a:rPr>
              <a:t>З </a:t>
            </a:r>
            <a:r>
              <a:rPr lang="ru-RU" dirty="0" err="1">
                <a:latin typeface="+mj-lt"/>
              </a:rPr>
              <a:t>імем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полацкай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князёўны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звязаны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такі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помнік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гісторыі</a:t>
            </a:r>
            <a:r>
              <a:rPr lang="ru-RU" dirty="0">
                <a:latin typeface="+mj-lt"/>
              </a:rPr>
              <a:t> і культуры, як крыж </a:t>
            </a:r>
            <a:r>
              <a:rPr lang="ru-RU" dirty="0" err="1">
                <a:latin typeface="+mj-lt"/>
              </a:rPr>
              <a:t>Ефрасінні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Полацкай</a:t>
            </a:r>
            <a:r>
              <a:rPr lang="ru-RU" dirty="0">
                <a:latin typeface="+mj-lt"/>
              </a:rPr>
              <a:t>, </a:t>
            </a:r>
            <a:r>
              <a:rPr lang="ru-RU" dirty="0" err="1">
                <a:latin typeface="+mj-lt"/>
              </a:rPr>
              <a:t>створаны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мясцовым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майстрам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Лазарам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Богшам</a:t>
            </a:r>
            <a:r>
              <a:rPr lang="ru-RU" dirty="0">
                <a:latin typeface="+mj-lt"/>
              </a:rPr>
              <a:t> у 1161 г. </a:t>
            </a:r>
          </a:p>
          <a:p>
            <a:pPr algn="just"/>
            <a:r>
              <a:rPr lang="ru-RU" dirty="0" err="1" smtClean="0">
                <a:latin typeface="+mj-lt"/>
              </a:rPr>
              <a:t>Няпросты</a:t>
            </a:r>
            <a:r>
              <a:rPr lang="ru-RU" dirty="0" smtClean="0">
                <a:latin typeface="+mj-lt"/>
              </a:rPr>
              <a:t> </a:t>
            </a:r>
            <a:r>
              <a:rPr lang="ru-RU" dirty="0" err="1">
                <a:latin typeface="+mj-lt"/>
              </a:rPr>
              <a:t>лёс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напаткаў</a:t>
            </a:r>
            <a:r>
              <a:rPr lang="ru-RU" dirty="0">
                <a:latin typeface="+mj-lt"/>
              </a:rPr>
              <a:t> крыж </a:t>
            </a:r>
            <a:r>
              <a:rPr lang="ru-RU" dirty="0" err="1">
                <a:latin typeface="+mj-lt"/>
              </a:rPr>
              <a:t>Ефрасінні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Полацкай</a:t>
            </a:r>
            <a:r>
              <a:rPr lang="ru-RU" dirty="0">
                <a:latin typeface="+mj-lt"/>
              </a:rPr>
              <a:t>, </a:t>
            </a:r>
            <a:r>
              <a:rPr lang="ru-RU" dirty="0" err="1">
                <a:latin typeface="+mj-lt"/>
              </a:rPr>
              <a:t>шамат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разоў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змяняў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ён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уладальнікаў</a:t>
            </a:r>
            <a:r>
              <a:rPr lang="ru-RU" dirty="0">
                <a:latin typeface="+mj-lt"/>
              </a:rPr>
              <a:t> і </a:t>
            </a:r>
            <a:r>
              <a:rPr lang="ru-RU" dirty="0" err="1">
                <a:latin typeface="+mj-lt"/>
              </a:rPr>
              <a:t>месцазнаходжанне</a:t>
            </a:r>
            <a:r>
              <a:rPr lang="ru-RU" dirty="0">
                <a:latin typeface="+mj-lt"/>
              </a:rPr>
              <a:t>. Ужо на </a:t>
            </a:r>
            <a:r>
              <a:rPr lang="ru-RU" dirty="0" err="1">
                <a:latin typeface="+mj-lt"/>
              </a:rPr>
              <a:t>мяжы</a:t>
            </a:r>
            <a:r>
              <a:rPr lang="ru-RU" dirty="0">
                <a:latin typeface="+mj-lt"/>
              </a:rPr>
              <a:t> Х</a:t>
            </a:r>
            <a:r>
              <a:rPr lang="en-029" dirty="0">
                <a:latin typeface="+mj-lt"/>
              </a:rPr>
              <a:t>II-</a:t>
            </a:r>
            <a:r>
              <a:rPr lang="ru-RU" dirty="0">
                <a:latin typeface="+mj-lt"/>
              </a:rPr>
              <a:t>Х</a:t>
            </a:r>
            <a:r>
              <a:rPr lang="en-029" dirty="0">
                <a:latin typeface="+mj-lt"/>
              </a:rPr>
              <a:t>III </a:t>
            </a:r>
            <a:r>
              <a:rPr lang="ru-RU" dirty="0" err="1">
                <a:latin typeface="+mj-lt"/>
              </a:rPr>
              <a:t>стст</a:t>
            </a:r>
            <a:r>
              <a:rPr lang="ru-RU" dirty="0">
                <a:latin typeface="+mj-lt"/>
              </a:rPr>
              <a:t>. Яго </a:t>
            </a:r>
            <a:r>
              <a:rPr lang="ru-RU" dirty="0" err="1">
                <a:latin typeface="+mj-lt"/>
              </a:rPr>
              <a:t>вывезлі</a:t>
            </a:r>
            <a:r>
              <a:rPr lang="ru-RU" dirty="0">
                <a:latin typeface="+mj-lt"/>
              </a:rPr>
              <a:t> з </a:t>
            </a:r>
            <a:r>
              <a:rPr lang="ru-RU" dirty="0" err="1">
                <a:latin typeface="+mj-lt"/>
              </a:rPr>
              <a:t>Полацка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смаленскія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князі</a:t>
            </a:r>
            <a:r>
              <a:rPr lang="ru-RU" dirty="0">
                <a:latin typeface="+mj-lt"/>
              </a:rPr>
              <a:t>, у Х</a:t>
            </a:r>
            <a:r>
              <a:rPr lang="en-029" dirty="0">
                <a:latin typeface="+mj-lt"/>
              </a:rPr>
              <a:t>VI </a:t>
            </a:r>
            <a:r>
              <a:rPr lang="ru-RU" dirty="0">
                <a:latin typeface="+mj-lt"/>
              </a:rPr>
              <a:t>ст. крыж </a:t>
            </a:r>
            <a:r>
              <a:rPr lang="ru-RU" dirty="0" err="1">
                <a:latin typeface="+mj-lt"/>
              </a:rPr>
              <a:t>ненадоўга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трапіў</a:t>
            </a:r>
            <a:r>
              <a:rPr lang="ru-RU" dirty="0">
                <a:latin typeface="+mj-lt"/>
              </a:rPr>
              <a:t> у </a:t>
            </a:r>
            <a:r>
              <a:rPr lang="ru-RU" dirty="0" err="1">
                <a:latin typeface="+mj-lt"/>
              </a:rPr>
              <a:t>рукі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маскоўскіх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князёў</a:t>
            </a:r>
            <a:r>
              <a:rPr lang="ru-RU" dirty="0">
                <a:latin typeface="+mj-lt"/>
              </a:rPr>
              <a:t>, а </a:t>
            </a:r>
            <a:r>
              <a:rPr lang="ru-RU" dirty="0" err="1">
                <a:latin typeface="+mj-lt"/>
              </a:rPr>
              <a:t>затым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захоўваўся</a:t>
            </a:r>
            <a:r>
              <a:rPr lang="ru-RU" dirty="0">
                <a:latin typeface="+mj-lt"/>
              </a:rPr>
              <a:t> ў </a:t>
            </a:r>
            <a:r>
              <a:rPr lang="ru-RU" dirty="0" err="1">
                <a:latin typeface="+mj-lt"/>
              </a:rPr>
              <a:t>Сафтйскім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сабры</a:t>
            </a:r>
            <a:r>
              <a:rPr lang="ru-RU" dirty="0">
                <a:latin typeface="+mj-lt"/>
              </a:rPr>
              <a:t>, </a:t>
            </a:r>
            <a:r>
              <a:rPr lang="ru-RU" dirty="0" err="1">
                <a:latin typeface="+mj-lt"/>
              </a:rPr>
              <a:t>які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належыў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ўніятам</a:t>
            </a:r>
            <a:r>
              <a:rPr lang="ru-RU" dirty="0">
                <a:latin typeface="+mj-lt"/>
              </a:rPr>
              <a:t>. </a:t>
            </a:r>
            <a:r>
              <a:rPr lang="ru-RU" dirty="0" err="1">
                <a:latin typeface="+mj-lt"/>
              </a:rPr>
              <a:t>Пасля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скасавання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ўніі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ён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быў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вернуты</a:t>
            </a:r>
            <a:r>
              <a:rPr lang="ru-RU" dirty="0">
                <a:latin typeface="+mj-lt"/>
              </a:rPr>
              <a:t> ў спаса-</a:t>
            </a:r>
            <a:r>
              <a:rPr lang="ru-RU" dirty="0" err="1">
                <a:latin typeface="+mj-lt"/>
              </a:rPr>
              <a:t>Ефрасіннеўскую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царкву</a:t>
            </a:r>
            <a:r>
              <a:rPr lang="ru-RU" dirty="0">
                <a:latin typeface="+mj-lt"/>
              </a:rPr>
              <a:t>. З 1929 г. крыж </a:t>
            </a:r>
            <a:r>
              <a:rPr lang="ru-RU" dirty="0" err="1">
                <a:latin typeface="+mj-lt"/>
              </a:rPr>
              <a:t>знаходзіўся</a:t>
            </a:r>
            <a:r>
              <a:rPr lang="ru-RU" dirty="0">
                <a:latin typeface="+mj-lt"/>
              </a:rPr>
              <a:t> ў </a:t>
            </a:r>
            <a:r>
              <a:rPr lang="ru-RU" dirty="0" err="1">
                <a:latin typeface="+mj-lt"/>
              </a:rPr>
              <a:t>Магілёўскім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краязнаўчым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музеі</a:t>
            </a:r>
            <a:r>
              <a:rPr lang="ru-RU" dirty="0">
                <a:latin typeface="+mj-lt"/>
              </a:rPr>
              <a:t>. У гады </a:t>
            </a:r>
            <a:r>
              <a:rPr lang="ru-RU" dirty="0" err="1">
                <a:latin typeface="+mj-lt"/>
              </a:rPr>
              <a:t>Вялікай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Айчыннай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вайны</a:t>
            </a:r>
            <a:r>
              <a:rPr lang="ru-RU" dirty="0">
                <a:latin typeface="+mj-lt"/>
              </a:rPr>
              <a:t> крыж </a:t>
            </a:r>
            <a:r>
              <a:rPr lang="ru-RU" dirty="0" err="1">
                <a:latin typeface="+mj-lt"/>
              </a:rPr>
              <a:t>знік</a:t>
            </a:r>
            <a:r>
              <a:rPr lang="ru-RU" dirty="0">
                <a:latin typeface="+mj-lt"/>
              </a:rPr>
              <a:t>, і я </a:t>
            </a:r>
            <a:r>
              <a:rPr lang="ru-RU" dirty="0" err="1">
                <a:latin typeface="+mj-lt"/>
              </a:rPr>
              <a:t>го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месцазнаходжанне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невядома</a:t>
            </a:r>
            <a:r>
              <a:rPr lang="ru-RU" dirty="0">
                <a:latin typeface="+mj-lt"/>
              </a:rPr>
              <a:t>. У 90-я гады ХХ ст. </a:t>
            </a:r>
            <a:r>
              <a:rPr lang="ru-RU" dirty="0" err="1">
                <a:latin typeface="+mj-lt"/>
              </a:rPr>
              <a:t>брэсцкім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майстрам</a:t>
            </a:r>
            <a:r>
              <a:rPr lang="ru-RU" dirty="0">
                <a:latin typeface="+mj-lt"/>
              </a:rPr>
              <a:t> М. </a:t>
            </a:r>
            <a:r>
              <a:rPr lang="ru-RU" dirty="0" err="1">
                <a:latin typeface="+mj-lt"/>
              </a:rPr>
              <a:t>Кузьмічом</a:t>
            </a:r>
            <a:r>
              <a:rPr lang="ru-RU" dirty="0">
                <a:latin typeface="+mj-lt"/>
              </a:rPr>
              <a:t> была </a:t>
            </a:r>
            <a:r>
              <a:rPr lang="ru-RU" dirty="0" err="1">
                <a:latin typeface="+mj-lt"/>
              </a:rPr>
              <a:t>зроблена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дакладная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копія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гэтага</a:t>
            </a:r>
            <a:r>
              <a:rPr lang="ru-RU" dirty="0">
                <a:latin typeface="+mj-lt"/>
              </a:rPr>
              <a:t> крыжа.</a:t>
            </a:r>
          </a:p>
        </p:txBody>
      </p:sp>
    </p:spTree>
    <p:extLst>
      <p:ext uri="{BB962C8B-B14F-4D97-AF65-F5344CB8AC3E}">
        <p14:creationId xmlns:p14="http://schemas.microsoft.com/office/powerpoint/2010/main" val="20876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15416"/>
            <a:ext cx="9577388" cy="749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908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60648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	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4038600" cy="5289451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У </a:t>
            </a:r>
            <a:r>
              <a:rPr lang="ru-RU" dirty="0" err="1"/>
              <a:t>канцы</a:t>
            </a:r>
            <a:r>
              <a:rPr lang="ru-RU" dirty="0"/>
              <a:t> </a:t>
            </a:r>
            <a:r>
              <a:rPr lang="ru-RU" dirty="0" err="1"/>
              <a:t>жыцця</a:t>
            </a:r>
            <a:r>
              <a:rPr lang="ru-RU" dirty="0"/>
              <a:t> </a:t>
            </a:r>
            <a:r>
              <a:rPr lang="ru-RU" dirty="0" err="1"/>
              <a:t>Ефрасіння</a:t>
            </a:r>
            <a:r>
              <a:rPr lang="ru-RU" dirty="0"/>
              <a:t> </a:t>
            </a:r>
            <a:r>
              <a:rPr lang="ru-RU" dirty="0" err="1"/>
              <a:t>вырашыла</a:t>
            </a:r>
            <a:r>
              <a:rPr lang="ru-RU" dirty="0"/>
              <a:t> </a:t>
            </a:r>
            <a:r>
              <a:rPr lang="ru-RU" dirty="0" err="1"/>
              <a:t>здзейсніць</a:t>
            </a:r>
            <a:r>
              <a:rPr lang="ru-RU" dirty="0"/>
              <a:t> </a:t>
            </a:r>
            <a:r>
              <a:rPr lang="ru-RU" dirty="0" err="1"/>
              <a:t>духоўны</a:t>
            </a:r>
            <a:r>
              <a:rPr lang="ru-RU" dirty="0"/>
              <a:t> </a:t>
            </a:r>
            <a:r>
              <a:rPr lang="ru-RU" dirty="0" err="1"/>
              <a:t>подзвіг</a:t>
            </a:r>
            <a:r>
              <a:rPr lang="ru-RU" dirty="0"/>
              <a:t> - </a:t>
            </a:r>
            <a:r>
              <a:rPr lang="ru-RU" dirty="0" err="1"/>
              <a:t>паломніцтва</a:t>
            </a:r>
            <a:r>
              <a:rPr lang="ru-RU" dirty="0"/>
              <a:t> ў Святую </a:t>
            </a:r>
            <a:r>
              <a:rPr lang="ru-RU" dirty="0" err="1"/>
              <a:t>Зямлю</a:t>
            </a:r>
            <a:r>
              <a:rPr lang="ru-RU" dirty="0"/>
              <a:t>. </a:t>
            </a:r>
            <a:r>
              <a:rPr lang="ru-RU" dirty="0" err="1"/>
              <a:t>Перадаўшы</a:t>
            </a:r>
            <a:r>
              <a:rPr lang="ru-RU" dirty="0"/>
              <a:t> </a:t>
            </a:r>
            <a:r>
              <a:rPr lang="ru-RU" dirty="0" err="1"/>
              <a:t>ігуменства</a:t>
            </a:r>
            <a:r>
              <a:rPr lang="ru-RU" dirty="0"/>
              <a:t> над </a:t>
            </a:r>
            <a:r>
              <a:rPr lang="ru-RU" dirty="0" err="1"/>
              <a:t>манастырамі</a:t>
            </a:r>
            <a:r>
              <a:rPr lang="ru-RU" dirty="0"/>
              <a:t> </a:t>
            </a:r>
            <a:r>
              <a:rPr lang="ru-RU" dirty="0" err="1"/>
              <a:t>сястры</a:t>
            </a:r>
            <a:r>
              <a:rPr lang="ru-RU" dirty="0"/>
              <a:t> </a:t>
            </a:r>
            <a:r>
              <a:rPr lang="ru-RU" dirty="0" err="1"/>
              <a:t>Еўдакіі</a:t>
            </a:r>
            <a:r>
              <a:rPr lang="ru-RU" dirty="0"/>
              <a:t>, </a:t>
            </a:r>
            <a:r>
              <a:rPr lang="ru-RU" dirty="0" err="1"/>
              <a:t>яна</a:t>
            </a:r>
            <a:r>
              <a:rPr lang="ru-RU" dirty="0"/>
              <a:t> разам с </a:t>
            </a:r>
            <a:r>
              <a:rPr lang="ru-RU" dirty="0" err="1"/>
              <a:t>сястрой</a:t>
            </a:r>
            <a:r>
              <a:rPr lang="ru-RU" dirty="0"/>
              <a:t> </a:t>
            </a:r>
            <a:r>
              <a:rPr lang="ru-RU" dirty="0" err="1"/>
              <a:t>Еўпраксіяй</a:t>
            </a:r>
            <a:r>
              <a:rPr lang="ru-RU" dirty="0"/>
              <a:t> і </a:t>
            </a:r>
            <a:r>
              <a:rPr lang="ru-RU" dirty="0" err="1"/>
              <a:t>братам</a:t>
            </a:r>
            <a:r>
              <a:rPr lang="ru-RU" dirty="0"/>
              <a:t> </a:t>
            </a:r>
            <a:r>
              <a:rPr lang="ru-RU" dirty="0" err="1"/>
              <a:t>Давідам</a:t>
            </a:r>
            <a:r>
              <a:rPr lang="ru-RU" dirty="0"/>
              <a:t> </a:t>
            </a:r>
            <a:r>
              <a:rPr lang="ru-RU" dirty="0" err="1"/>
              <a:t>спачатку</a:t>
            </a:r>
            <a:r>
              <a:rPr lang="ru-RU" dirty="0"/>
              <a:t> </a:t>
            </a:r>
            <a:r>
              <a:rPr lang="ru-RU" dirty="0" err="1"/>
              <a:t>дабралася</a:t>
            </a:r>
            <a:r>
              <a:rPr lang="ru-RU" dirty="0"/>
              <a:t> да </a:t>
            </a:r>
            <a:r>
              <a:rPr lang="ru-RU" dirty="0" err="1"/>
              <a:t>Канстанцінопаля</a:t>
            </a:r>
            <a:r>
              <a:rPr lang="ru-RU" dirty="0"/>
              <a:t>, а ў </a:t>
            </a:r>
            <a:r>
              <a:rPr lang="ru-RU" dirty="0" err="1"/>
              <a:t>канцы</a:t>
            </a:r>
            <a:r>
              <a:rPr lang="ru-RU" dirty="0"/>
              <a:t> </a:t>
            </a:r>
            <a:r>
              <a:rPr lang="ru-RU" dirty="0" err="1"/>
              <a:t>красавіка</a:t>
            </a:r>
            <a:r>
              <a:rPr lang="ru-RU" dirty="0"/>
              <a:t> 1167 </a:t>
            </a:r>
            <a:r>
              <a:rPr lang="ru-RU" dirty="0" err="1"/>
              <a:t>дайшла</a:t>
            </a:r>
            <a:r>
              <a:rPr lang="ru-RU" dirty="0"/>
              <a:t> да </a:t>
            </a:r>
            <a:r>
              <a:rPr lang="ru-RU" dirty="0" err="1"/>
              <a:t>Іерусаліма</a:t>
            </a:r>
            <a:r>
              <a:rPr lang="ru-RU" dirty="0"/>
              <a:t>. Там </a:t>
            </a:r>
            <a:r>
              <a:rPr lang="ru-RU" dirty="0" err="1"/>
              <a:t>яна</a:t>
            </a:r>
            <a:r>
              <a:rPr lang="ru-RU" dirty="0"/>
              <a:t> </a:t>
            </a:r>
            <a:r>
              <a:rPr lang="ru-RU" dirty="0" err="1"/>
              <a:t>некалькі</a:t>
            </a:r>
            <a:r>
              <a:rPr lang="ru-RU" dirty="0"/>
              <a:t> </a:t>
            </a:r>
            <a:r>
              <a:rPr lang="ru-RU" dirty="0" err="1"/>
              <a:t>дзён</a:t>
            </a:r>
            <a:r>
              <a:rPr lang="ru-RU" dirty="0"/>
              <a:t> </a:t>
            </a:r>
            <a:r>
              <a:rPr lang="ru-RU" dirty="0" err="1"/>
              <a:t>прыходзіла</a:t>
            </a:r>
            <a:r>
              <a:rPr lang="ru-RU" dirty="0"/>
              <a:t> да </a:t>
            </a:r>
            <a:r>
              <a:rPr lang="ru-RU" dirty="0" err="1"/>
              <a:t>труны</a:t>
            </a:r>
            <a:r>
              <a:rPr lang="ru-RU" dirty="0"/>
              <a:t> </a:t>
            </a:r>
            <a:r>
              <a:rPr lang="ru-RU" dirty="0" err="1"/>
              <a:t>Гасподняй</a:t>
            </a:r>
            <a:r>
              <a:rPr lang="ru-RU" dirty="0"/>
              <a:t> </a:t>
            </a:r>
            <a:r>
              <a:rPr lang="ru-RU" dirty="0" err="1"/>
              <a:t>пакланіцца</a:t>
            </a:r>
            <a:r>
              <a:rPr lang="ru-RU" dirty="0"/>
              <a:t> і </a:t>
            </a:r>
            <a:r>
              <a:rPr lang="ru-RU" dirty="0" err="1"/>
              <a:t>памаліцца</a:t>
            </a:r>
            <a:r>
              <a:rPr lang="ru-RU" dirty="0"/>
              <a:t>, а </a:t>
            </a:r>
            <a:r>
              <a:rPr lang="ru-RU" dirty="0" err="1"/>
              <a:t>неўзабаве</a:t>
            </a:r>
            <a:r>
              <a:rPr lang="ru-RU" dirty="0"/>
              <a:t> </a:t>
            </a:r>
            <a:r>
              <a:rPr lang="ru-RU" dirty="0" err="1"/>
              <a:t>моцна</a:t>
            </a:r>
            <a:r>
              <a:rPr lang="ru-RU" dirty="0"/>
              <a:t> </a:t>
            </a:r>
            <a:r>
              <a:rPr lang="ru-RU" dirty="0" err="1"/>
              <a:t>захварэла</a:t>
            </a:r>
            <a:r>
              <a:rPr lang="ru-RU" dirty="0"/>
              <a:t> і </a:t>
            </a:r>
            <a:r>
              <a:rPr lang="ru-RU" dirty="0" err="1"/>
              <a:t>памерла</a:t>
            </a:r>
            <a:r>
              <a:rPr lang="ru-RU" dirty="0"/>
              <a:t> 23 мая 1167 г. (5 </a:t>
            </a:r>
            <a:r>
              <a:rPr lang="ru-RU" dirty="0" err="1"/>
              <a:t>чэрвеня</a:t>
            </a:r>
            <a:r>
              <a:rPr lang="ru-RU" dirty="0"/>
              <a:t> по новым </a:t>
            </a:r>
            <a:r>
              <a:rPr lang="ru-RU" dirty="0" err="1"/>
              <a:t>стылі</a:t>
            </a:r>
            <a:r>
              <a:rPr lang="ru-RU" dirty="0"/>
              <a:t>). </a:t>
            </a:r>
            <a:r>
              <a:rPr lang="ru-RU" dirty="0" err="1"/>
              <a:t>Яе</a:t>
            </a:r>
            <a:r>
              <a:rPr lang="ru-RU" dirty="0"/>
              <a:t> </a:t>
            </a:r>
            <a:r>
              <a:rPr lang="ru-RU" dirty="0" err="1"/>
              <a:t>пахавалі</a:t>
            </a:r>
            <a:r>
              <a:rPr lang="ru-RU" dirty="0"/>
              <a:t> ў </a:t>
            </a:r>
            <a:r>
              <a:rPr lang="ru-RU" dirty="0" err="1"/>
              <a:t>Феадосіеўскім</a:t>
            </a:r>
            <a:r>
              <a:rPr lang="ru-RU" dirty="0"/>
              <a:t> </a:t>
            </a:r>
            <a:r>
              <a:rPr lang="ru-RU" dirty="0" err="1"/>
              <a:t>манастыры</a:t>
            </a:r>
            <a:r>
              <a:rPr lang="ru-RU" dirty="0"/>
              <a:t> ў </a:t>
            </a:r>
            <a:r>
              <a:rPr lang="ru-RU" dirty="0" err="1"/>
              <a:t>Іерусаліме</a:t>
            </a:r>
            <a:r>
              <a:rPr lang="ru-RU" dirty="0"/>
              <a:t>. </a:t>
            </a:r>
            <a:r>
              <a:rPr lang="ru-RU" dirty="0" err="1"/>
              <a:t>Горад</a:t>
            </a:r>
            <a:r>
              <a:rPr lang="ru-RU" dirty="0"/>
              <a:t> </a:t>
            </a:r>
            <a:r>
              <a:rPr lang="ru-RU" dirty="0" err="1"/>
              <a:t>тады</a:t>
            </a:r>
            <a:r>
              <a:rPr lang="ru-RU" dirty="0"/>
              <a:t>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пад</a:t>
            </a:r>
            <a:r>
              <a:rPr lang="ru-RU" dirty="0"/>
              <a:t> </a:t>
            </a:r>
            <a:r>
              <a:rPr lang="ru-RU" dirty="0" err="1"/>
              <a:t>ўладай</a:t>
            </a:r>
            <a:r>
              <a:rPr lang="ru-RU" dirty="0"/>
              <a:t> </a:t>
            </a:r>
            <a:r>
              <a:rPr lang="ru-RU" dirty="0" err="1"/>
              <a:t>крыжакоў</a:t>
            </a:r>
            <a:r>
              <a:rPr lang="ru-RU" dirty="0"/>
              <a:t>, а </a:t>
            </a:r>
            <a:r>
              <a:rPr lang="ru-RU" dirty="0" err="1"/>
              <a:t>адносіны</a:t>
            </a:r>
            <a:r>
              <a:rPr lang="ru-RU" dirty="0"/>
              <a:t> </a:t>
            </a:r>
            <a:r>
              <a:rPr lang="ru-RU" dirty="0" err="1"/>
              <a:t>паміж</a:t>
            </a:r>
            <a:r>
              <a:rPr lang="ru-RU" dirty="0"/>
              <a:t> </a:t>
            </a:r>
            <a:r>
              <a:rPr lang="ru-RU" dirty="0" err="1"/>
              <a:t>каталіцкай</a:t>
            </a:r>
            <a:r>
              <a:rPr lang="ru-RU" dirty="0"/>
              <a:t> і </a:t>
            </a:r>
            <a:r>
              <a:rPr lang="ru-RU" dirty="0" err="1"/>
              <a:t>праваслаўнай</a:t>
            </a:r>
            <a:r>
              <a:rPr lang="ru-RU" dirty="0"/>
              <a:t> </a:t>
            </a:r>
            <a:r>
              <a:rPr lang="ru-RU" dirty="0" err="1"/>
              <a:t>канфесіямі</a:t>
            </a:r>
            <a:r>
              <a:rPr lang="ru-RU" dirty="0"/>
              <a:t> </a:t>
            </a:r>
            <a:r>
              <a:rPr lang="ru-RU" dirty="0" err="1"/>
              <a:t>былі</a:t>
            </a:r>
            <a:r>
              <a:rPr lang="ru-RU" dirty="0"/>
              <a:t> на той час </a:t>
            </a:r>
            <a:r>
              <a:rPr lang="ru-RU" dirty="0" err="1"/>
              <a:t>мірныя</a:t>
            </a:r>
            <a:r>
              <a:rPr lang="ru-RU" dirty="0"/>
              <a:t>. У 1187 г.  прах святой </a:t>
            </a:r>
            <a:r>
              <a:rPr lang="ru-RU" dirty="0" err="1"/>
              <a:t>Ефрасінні</a:t>
            </a:r>
            <a:r>
              <a:rPr lang="ru-RU" dirty="0"/>
              <a:t> </a:t>
            </a:r>
            <a:r>
              <a:rPr lang="ru-RU" dirty="0" err="1"/>
              <a:t>быў</a:t>
            </a:r>
            <a:r>
              <a:rPr lang="ru-RU" dirty="0"/>
              <a:t> </a:t>
            </a:r>
            <a:r>
              <a:rPr lang="ru-RU" dirty="0" err="1"/>
              <a:t>перапахаваны</a:t>
            </a:r>
            <a:r>
              <a:rPr lang="ru-RU" dirty="0"/>
              <a:t> ў </a:t>
            </a:r>
            <a:r>
              <a:rPr lang="ru-RU" dirty="0" err="1"/>
              <a:t>Кіева-Пячэрскай</a:t>
            </a:r>
            <a:r>
              <a:rPr lang="ru-RU" dirty="0"/>
              <a:t> </a:t>
            </a:r>
            <a:r>
              <a:rPr lang="ru-RU" dirty="0" err="1"/>
              <a:t>лаўры</a:t>
            </a:r>
            <a:r>
              <a:rPr lang="ru-RU" dirty="0"/>
              <a:t>. У </a:t>
            </a:r>
            <a:r>
              <a:rPr lang="ru-RU" dirty="0" err="1"/>
              <a:t>маі</a:t>
            </a:r>
            <a:r>
              <a:rPr lang="ru-RU" dirty="0"/>
              <a:t> 1910 г. </a:t>
            </a:r>
            <a:r>
              <a:rPr lang="ru-RU" dirty="0" err="1"/>
              <a:t>мошчы</a:t>
            </a:r>
            <a:r>
              <a:rPr lang="ru-RU" dirty="0"/>
              <a:t> </a:t>
            </a:r>
            <a:r>
              <a:rPr lang="ru-RU" dirty="0" err="1"/>
              <a:t>славутай</a:t>
            </a:r>
            <a:r>
              <a:rPr lang="ru-RU" dirty="0"/>
              <a:t> </a:t>
            </a:r>
            <a:r>
              <a:rPr lang="ru-RU" dirty="0" err="1"/>
              <a:t>палачанкі</a:t>
            </a:r>
            <a:r>
              <a:rPr lang="ru-RU" dirty="0"/>
              <a:t> </a:t>
            </a:r>
            <a:r>
              <a:rPr lang="ru-RU" dirty="0" err="1"/>
              <a:t>былі</a:t>
            </a:r>
            <a:r>
              <a:rPr lang="ru-RU" dirty="0"/>
              <a:t> </a:t>
            </a:r>
            <a:r>
              <a:rPr lang="ru-RU" dirty="0" err="1"/>
              <a:t>ўрачыста</a:t>
            </a:r>
            <a:r>
              <a:rPr lang="ru-RU" dirty="0"/>
              <a:t> </a:t>
            </a:r>
            <a:r>
              <a:rPr lang="ru-RU" dirty="0" err="1"/>
              <a:t>перавезены</a:t>
            </a:r>
            <a:r>
              <a:rPr lang="ru-RU" dirty="0"/>
              <a:t> з </a:t>
            </a:r>
            <a:r>
              <a:rPr lang="ru-RU" dirty="0" err="1"/>
              <a:t>Кіева</a:t>
            </a:r>
            <a:r>
              <a:rPr lang="ru-RU" dirty="0"/>
              <a:t> на </a:t>
            </a:r>
            <a:r>
              <a:rPr lang="ru-RU" dirty="0" err="1"/>
              <a:t>Радзіму</a:t>
            </a:r>
            <a:r>
              <a:rPr lang="ru-RU" dirty="0"/>
              <a:t> ў </a:t>
            </a:r>
            <a:r>
              <a:rPr lang="ru-RU" dirty="0" err="1"/>
              <a:t>Полацк</a:t>
            </a:r>
            <a:r>
              <a:rPr lang="ru-RU" dirty="0"/>
              <a:t>. Там, у </a:t>
            </a:r>
            <a:r>
              <a:rPr lang="ru-RU" dirty="0" err="1"/>
              <a:t>Крыжаўзвіжанскім</a:t>
            </a:r>
            <a:r>
              <a:rPr lang="ru-RU" dirty="0"/>
              <a:t> </a:t>
            </a:r>
            <a:r>
              <a:rPr lang="ru-RU" dirty="0" err="1"/>
              <a:t>саборы</a:t>
            </a:r>
            <a:r>
              <a:rPr lang="ru-RU" dirty="0"/>
              <a:t>, </a:t>
            </a:r>
            <a:r>
              <a:rPr lang="ru-RU" dirty="0" err="1"/>
              <a:t>знаходзіцца</a:t>
            </a:r>
            <a:r>
              <a:rPr lang="ru-RU" dirty="0"/>
              <a:t> (з 2007 г.) рака- </a:t>
            </a:r>
            <a:r>
              <a:rPr lang="ru-RU" dirty="0" err="1"/>
              <a:t>своеасаблівы</a:t>
            </a:r>
            <a:r>
              <a:rPr lang="ru-RU" dirty="0"/>
              <a:t> </a:t>
            </a:r>
            <a:r>
              <a:rPr lang="ru-RU" dirty="0" err="1"/>
              <a:t>куфар</a:t>
            </a:r>
            <a:r>
              <a:rPr lang="ru-RU" dirty="0"/>
              <a:t>, </a:t>
            </a:r>
            <a:r>
              <a:rPr lang="ru-RU" dirty="0" err="1"/>
              <a:t>дзе</a:t>
            </a:r>
            <a:r>
              <a:rPr lang="ru-RU" dirty="0"/>
              <a:t> і </a:t>
            </a:r>
            <a:r>
              <a:rPr lang="ru-RU" dirty="0" err="1"/>
              <a:t>сёння</a:t>
            </a:r>
            <a:r>
              <a:rPr lang="ru-RU" dirty="0"/>
              <a:t> </a:t>
            </a:r>
            <a:r>
              <a:rPr lang="ru-RU" dirty="0" err="1"/>
              <a:t>захоўваюцца</a:t>
            </a:r>
            <a:r>
              <a:rPr lang="ru-RU" dirty="0"/>
              <a:t> </a:t>
            </a:r>
            <a:r>
              <a:rPr lang="ru-RU" dirty="0" err="1"/>
              <a:t>мошчы</a:t>
            </a:r>
            <a:r>
              <a:rPr lang="ru-RU" dirty="0"/>
              <a:t> святой </a:t>
            </a:r>
            <a:r>
              <a:rPr lang="ru-RU" dirty="0" err="1"/>
              <a:t>прападобнай</a:t>
            </a:r>
            <a:r>
              <a:rPr lang="ru-RU" dirty="0"/>
              <a:t> </a:t>
            </a:r>
            <a:r>
              <a:rPr lang="ru-RU" dirty="0" err="1"/>
              <a:t>Ефрасінні</a:t>
            </a:r>
            <a:r>
              <a:rPr lang="ru-RU" dirty="0"/>
              <a:t> </a:t>
            </a:r>
            <a:r>
              <a:rPr lang="ru-RU" dirty="0" err="1"/>
              <a:t>Полацкай</a:t>
            </a:r>
            <a:r>
              <a:rPr lang="ru-RU" dirty="0"/>
              <a:t>. </a:t>
            </a:r>
            <a:r>
              <a:rPr lang="ru-RU" dirty="0" err="1"/>
              <a:t>Прычым</a:t>
            </a:r>
            <a:r>
              <a:rPr lang="ru-RU" dirty="0"/>
              <a:t> </a:t>
            </a:r>
            <a:r>
              <a:rPr lang="ru-RU" dirty="0" err="1"/>
              <a:t>гэта</a:t>
            </a:r>
            <a:r>
              <a:rPr lang="ru-RU" dirty="0"/>
              <a:t> не </a:t>
            </a:r>
            <a:r>
              <a:rPr lang="ru-RU" dirty="0" err="1"/>
              <a:t>першапачаткова</a:t>
            </a:r>
            <a:r>
              <a:rPr lang="ru-RU" dirty="0"/>
              <a:t> </a:t>
            </a:r>
            <a:r>
              <a:rPr lang="ru-RU" dirty="0" err="1"/>
              <a:t>вялікая</a:t>
            </a:r>
            <a:r>
              <a:rPr lang="ru-RU" dirty="0"/>
              <a:t>, </a:t>
            </a:r>
            <a:r>
              <a:rPr lang="ru-RU" dirty="0" err="1"/>
              <a:t>аздобленная</a:t>
            </a:r>
            <a:r>
              <a:rPr lang="ru-RU" dirty="0"/>
              <a:t> </a:t>
            </a:r>
            <a:r>
              <a:rPr lang="ru-RU" dirty="0" err="1"/>
              <a:t>серабром</a:t>
            </a:r>
            <a:r>
              <a:rPr lang="ru-RU" dirty="0"/>
              <a:t> </a:t>
            </a:r>
            <a:r>
              <a:rPr lang="ru-RU" dirty="0" err="1"/>
              <a:t>кіпарысавая</a:t>
            </a:r>
            <a:r>
              <a:rPr lang="ru-RU" dirty="0"/>
              <a:t> рака (</a:t>
            </a:r>
            <a:r>
              <a:rPr lang="ru-RU" dirty="0" err="1"/>
              <a:t>яна</a:t>
            </a:r>
            <a:r>
              <a:rPr lang="ru-RU" dirty="0"/>
              <a:t> </a:t>
            </a:r>
            <a:r>
              <a:rPr lang="ru-RU" dirty="0" err="1"/>
              <a:t>бясследна</a:t>
            </a:r>
            <a:r>
              <a:rPr lang="ru-RU" dirty="0"/>
              <a:t> </a:t>
            </a:r>
            <a:r>
              <a:rPr lang="ru-RU" dirty="0" err="1"/>
              <a:t>знікла</a:t>
            </a:r>
            <a:r>
              <a:rPr lang="ru-RU" dirty="0"/>
              <a:t> ў 1920 –я гг.), а </a:t>
            </a:r>
            <a:r>
              <a:rPr lang="ru-RU" dirty="0" err="1"/>
              <a:t>спецыяльна</a:t>
            </a:r>
            <a:r>
              <a:rPr lang="ru-RU" dirty="0"/>
              <a:t> </a:t>
            </a:r>
            <a:r>
              <a:rPr lang="ru-RU" dirty="0" err="1"/>
              <a:t>вырабленая</a:t>
            </a:r>
            <a:r>
              <a:rPr lang="ru-RU" dirty="0"/>
              <a:t> </a:t>
            </a:r>
            <a:r>
              <a:rPr lang="ru-RU" dirty="0" err="1"/>
              <a:t>айчынным</a:t>
            </a:r>
            <a:r>
              <a:rPr lang="ru-RU" dirty="0"/>
              <a:t> мастаком </a:t>
            </a:r>
            <a:r>
              <a:rPr lang="ru-RU" dirty="0" err="1"/>
              <a:t>Мікалаем</a:t>
            </a:r>
            <a:r>
              <a:rPr lang="ru-RU" dirty="0"/>
              <a:t> </a:t>
            </a:r>
            <a:r>
              <a:rPr lang="ru-RU" dirty="0" err="1"/>
              <a:t>Кузьмічом</a:t>
            </a:r>
            <a:r>
              <a:rPr lang="ru-RU" dirty="0"/>
              <a:t> і </a:t>
            </a:r>
            <a:r>
              <a:rPr lang="ru-RU" dirty="0" err="1"/>
              <a:t>асвячоная</a:t>
            </a:r>
            <a:r>
              <a:rPr lang="ru-RU" dirty="0"/>
              <a:t> 5 </a:t>
            </a:r>
            <a:r>
              <a:rPr lang="ru-RU" dirty="0" err="1"/>
              <a:t>чэрвеня</a:t>
            </a:r>
            <a:r>
              <a:rPr lang="ru-RU" dirty="0"/>
              <a:t> 2007 г. – у </a:t>
            </a:r>
            <a:r>
              <a:rPr lang="ru-RU" dirty="0" err="1"/>
              <a:t>дзень</a:t>
            </a:r>
            <a:r>
              <a:rPr lang="ru-RU" dirty="0"/>
              <a:t> </a:t>
            </a:r>
            <a:r>
              <a:rPr lang="ru-RU" dirty="0" err="1"/>
              <a:t>памяці</a:t>
            </a:r>
            <a:r>
              <a:rPr lang="ru-RU" dirty="0"/>
              <a:t> святой </a:t>
            </a:r>
            <a:r>
              <a:rPr lang="ru-RU" dirty="0" err="1"/>
              <a:t>Ефрасінні</a:t>
            </a:r>
            <a:r>
              <a:rPr lang="ru-RU" dirty="0"/>
              <a:t>.</a:t>
            </a:r>
          </a:p>
          <a:p>
            <a:pPr algn="just"/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56792"/>
            <a:ext cx="4038600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9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314325"/>
            <a:ext cx="9577388" cy="749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7075" y="200521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	</a:t>
            </a:r>
            <a:r>
              <a:rPr lang="ru-RU" dirty="0" err="1" smtClean="0"/>
              <a:t>Улічваючы</a:t>
            </a:r>
            <a:r>
              <a:rPr lang="ru-RU" dirty="0" smtClean="0"/>
              <a:t> </a:t>
            </a:r>
            <a:r>
              <a:rPr lang="ru-RU" dirty="0" err="1"/>
              <a:t>вялікую</a:t>
            </a:r>
            <a:r>
              <a:rPr lang="ru-RU" dirty="0"/>
              <a:t> </a:t>
            </a:r>
            <a:r>
              <a:rPr lang="ru-RU" dirty="0" err="1"/>
              <a:t>значнасць</a:t>
            </a:r>
            <a:r>
              <a:rPr lang="ru-RU" dirty="0"/>
              <a:t> </a:t>
            </a:r>
            <a:r>
              <a:rPr lang="ru-RU" dirty="0" err="1"/>
              <a:t>зробленага</a:t>
            </a:r>
            <a:r>
              <a:rPr lang="ru-RU" dirty="0"/>
              <a:t> святой </a:t>
            </a:r>
            <a:r>
              <a:rPr lang="ru-RU" dirty="0" err="1"/>
              <a:t>Ефрасінняй</a:t>
            </a:r>
            <a:r>
              <a:rPr lang="ru-RU" dirty="0"/>
              <a:t>, не </a:t>
            </a:r>
            <a:r>
              <a:rPr lang="ru-RU" dirty="0" err="1"/>
              <a:t>выглядае</a:t>
            </a:r>
            <a:r>
              <a:rPr lang="ru-RU" dirty="0"/>
              <a:t> </a:t>
            </a:r>
            <a:r>
              <a:rPr lang="ru-RU" dirty="0" err="1"/>
              <a:t>дзіўным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памяць</a:t>
            </a:r>
            <a:r>
              <a:rPr lang="ru-RU" dirty="0"/>
              <a:t> </a:t>
            </a:r>
            <a:r>
              <a:rPr lang="ru-RU" dirty="0" err="1"/>
              <a:t>пра</a:t>
            </a:r>
            <a:r>
              <a:rPr lang="ru-RU" dirty="0"/>
              <a:t> </a:t>
            </a:r>
            <a:r>
              <a:rPr lang="ru-RU" dirty="0" err="1"/>
              <a:t>яе</a:t>
            </a:r>
            <a:r>
              <a:rPr lang="ru-RU" dirty="0"/>
              <a:t> ў </a:t>
            </a:r>
            <a:r>
              <a:rPr lang="ru-RU" dirty="0" err="1"/>
              <a:t>мінулыя</a:t>
            </a:r>
            <a:r>
              <a:rPr lang="ru-RU" dirty="0"/>
              <a:t> </a:t>
            </a:r>
            <a:r>
              <a:rPr lang="ru-RU" dirty="0" err="1"/>
              <a:t>стагоддзі</a:t>
            </a:r>
            <a:r>
              <a:rPr lang="ru-RU" dirty="0"/>
              <a:t> </a:t>
            </a:r>
            <a:r>
              <a:rPr lang="ru-RU" dirty="0" err="1"/>
              <a:t>заўжды</a:t>
            </a:r>
            <a:r>
              <a:rPr lang="ru-RU" dirty="0"/>
              <a:t> </a:t>
            </a:r>
            <a:r>
              <a:rPr lang="ru-RU" dirty="0" err="1"/>
              <a:t>вельмі</a:t>
            </a:r>
            <a:r>
              <a:rPr lang="ru-RU" dirty="0"/>
              <a:t> </a:t>
            </a:r>
            <a:r>
              <a:rPr lang="ru-RU" dirty="0" err="1"/>
              <a:t>шанавалася</a:t>
            </a:r>
            <a:r>
              <a:rPr lang="ru-RU" dirty="0"/>
              <a:t> і </a:t>
            </a:r>
            <a:r>
              <a:rPr lang="ru-RU" dirty="0" err="1"/>
              <a:t>захоўвалася</a:t>
            </a:r>
            <a:r>
              <a:rPr lang="ru-RU" dirty="0"/>
              <a:t> ў самых </a:t>
            </a:r>
            <a:r>
              <a:rPr lang="ru-RU" dirty="0" err="1"/>
              <a:t>разнастайных</a:t>
            </a:r>
            <a:r>
              <a:rPr lang="ru-RU" dirty="0"/>
              <a:t> формах. Так, </a:t>
            </a:r>
            <a:r>
              <a:rPr lang="ru-RU" dirty="0" err="1"/>
              <a:t>яшчэ</a:t>
            </a:r>
            <a:r>
              <a:rPr lang="ru-RU" dirty="0"/>
              <a:t> ў 12 ст. </a:t>
            </a:r>
            <a:r>
              <a:rPr lang="ru-RU" dirty="0" err="1"/>
              <a:t>былі</a:t>
            </a:r>
            <a:r>
              <a:rPr lang="ru-RU" dirty="0"/>
              <a:t> </a:t>
            </a:r>
            <a:r>
              <a:rPr lang="ru-RU" dirty="0" err="1"/>
              <a:t>створаны</a:t>
            </a:r>
            <a:r>
              <a:rPr lang="ru-RU" dirty="0"/>
              <a:t> </a:t>
            </a:r>
            <a:r>
              <a:rPr lang="ru-RU" dirty="0" err="1"/>
              <a:t>песняспевы</a:t>
            </a:r>
            <a:r>
              <a:rPr lang="ru-RU" dirty="0"/>
              <a:t> ў </a:t>
            </a:r>
            <a:r>
              <a:rPr lang="ru-RU" dirty="0" err="1"/>
              <a:t>гонар</a:t>
            </a:r>
            <a:r>
              <a:rPr lang="ru-RU" dirty="0"/>
              <a:t> </a:t>
            </a:r>
            <a:r>
              <a:rPr lang="ru-RU" dirty="0" err="1"/>
              <a:t>славутай</a:t>
            </a:r>
            <a:r>
              <a:rPr lang="ru-RU" dirty="0"/>
              <a:t> </a:t>
            </a:r>
            <a:r>
              <a:rPr lang="ru-RU" dirty="0" err="1"/>
              <a:t>асветніцы</a:t>
            </a:r>
            <a:r>
              <a:rPr lang="ru-RU" dirty="0"/>
              <a:t>, </a:t>
            </a:r>
            <a:r>
              <a:rPr lang="ru-RU" dirty="0" err="1"/>
              <a:t>якія</a:t>
            </a:r>
            <a:r>
              <a:rPr lang="ru-RU" dirty="0"/>
              <a:t> </a:t>
            </a:r>
            <a:r>
              <a:rPr lang="ru-RU" dirty="0" err="1"/>
              <a:t>з’яўляюцца</a:t>
            </a:r>
            <a:r>
              <a:rPr lang="ru-RU" dirty="0"/>
              <a:t> </a:t>
            </a:r>
            <a:r>
              <a:rPr lang="ru-RU" dirty="0" err="1"/>
              <a:t>выдатнымі</a:t>
            </a:r>
            <a:r>
              <a:rPr lang="ru-RU" dirty="0"/>
              <a:t> </a:t>
            </a:r>
            <a:r>
              <a:rPr lang="ru-RU" dirty="0" err="1"/>
              <a:t>творамі</a:t>
            </a:r>
            <a:r>
              <a:rPr lang="ru-RU" dirty="0"/>
              <a:t> </a:t>
            </a:r>
            <a:r>
              <a:rPr lang="ru-RU" dirty="0" err="1"/>
              <a:t>прафесійнага</a:t>
            </a:r>
            <a:r>
              <a:rPr lang="ru-RU" dirty="0"/>
              <a:t> </a:t>
            </a:r>
            <a:r>
              <a:rPr lang="ru-RU" dirty="0" err="1"/>
              <a:t>музычнага</a:t>
            </a:r>
            <a:r>
              <a:rPr lang="ru-RU" dirty="0"/>
              <a:t> </a:t>
            </a:r>
            <a:r>
              <a:rPr lang="ru-RU" dirty="0" err="1"/>
              <a:t>мастацтва</a:t>
            </a:r>
            <a:r>
              <a:rPr lang="ru-RU" dirty="0"/>
              <a:t>. У </a:t>
            </a:r>
            <a:r>
              <a:rPr lang="ru-RU" dirty="0" err="1"/>
              <a:t>сувязі</a:t>
            </a:r>
            <a:r>
              <a:rPr lang="ru-RU" dirty="0"/>
              <a:t> з </a:t>
            </a:r>
            <a:r>
              <a:rPr lang="ru-RU" dirty="0" err="1"/>
              <a:t>адносна</a:t>
            </a:r>
            <a:r>
              <a:rPr lang="ru-RU" dirty="0"/>
              <a:t> </a:t>
            </a:r>
            <a:r>
              <a:rPr lang="ru-RU" dirty="0" err="1"/>
              <a:t>нядаўняй</a:t>
            </a:r>
            <a:r>
              <a:rPr lang="ru-RU" dirty="0"/>
              <a:t> </a:t>
            </a:r>
            <a:r>
              <a:rPr lang="ru-RU" dirty="0" err="1"/>
              <a:t>знаходкай</a:t>
            </a:r>
            <a:r>
              <a:rPr lang="ru-RU" dirty="0"/>
              <a:t> </a:t>
            </a:r>
            <a:r>
              <a:rPr lang="ru-RU" dirty="0" err="1"/>
              <a:t>гэтых</a:t>
            </a:r>
            <a:r>
              <a:rPr lang="ru-RU" dirty="0"/>
              <a:t> </a:t>
            </a:r>
            <a:r>
              <a:rPr lang="ru-RU" dirty="0" err="1"/>
              <a:t>песняспеваў</a:t>
            </a:r>
            <a:r>
              <a:rPr lang="ru-RU" dirty="0"/>
              <a:t> </a:t>
            </a:r>
            <a:r>
              <a:rPr lang="ru-RU" dirty="0" err="1"/>
              <a:t>сучасны</a:t>
            </a:r>
            <a:r>
              <a:rPr lang="ru-RU" dirty="0"/>
              <a:t> </a:t>
            </a:r>
            <a:r>
              <a:rPr lang="ru-RU" dirty="0" err="1"/>
              <a:t>оперны</a:t>
            </a:r>
            <a:r>
              <a:rPr lang="ru-RU" dirty="0"/>
              <a:t> </a:t>
            </a:r>
            <a:r>
              <a:rPr lang="ru-RU" dirty="0" err="1"/>
              <a:t>спявак</a:t>
            </a:r>
            <a:r>
              <a:rPr lang="ru-RU" dirty="0"/>
              <a:t> і </a:t>
            </a:r>
            <a:r>
              <a:rPr lang="ru-RU" dirty="0" err="1"/>
              <a:t>даследчык</a:t>
            </a:r>
            <a:r>
              <a:rPr lang="ru-RU" dirty="0"/>
              <a:t> </a:t>
            </a:r>
            <a:r>
              <a:rPr lang="ru-RU" dirty="0" err="1"/>
              <a:t>музыкі</a:t>
            </a:r>
            <a:r>
              <a:rPr lang="ru-RU" dirty="0"/>
              <a:t>, </a:t>
            </a:r>
            <a:r>
              <a:rPr lang="ru-RU" dirty="0" err="1"/>
              <a:t>заслужаны</a:t>
            </a:r>
            <a:r>
              <a:rPr lang="ru-RU" dirty="0"/>
              <a:t> </a:t>
            </a:r>
            <a:r>
              <a:rPr lang="ru-RU" dirty="0" err="1"/>
              <a:t>артыст</a:t>
            </a:r>
            <a:r>
              <a:rPr lang="ru-RU" dirty="0"/>
              <a:t> </a:t>
            </a:r>
            <a:r>
              <a:rPr lang="ru-RU" dirty="0" err="1"/>
              <a:t>Беларусі</a:t>
            </a:r>
            <a:r>
              <a:rPr lang="ru-RU" dirty="0"/>
              <a:t> </a:t>
            </a:r>
            <a:r>
              <a:rPr lang="ru-RU" dirty="0" err="1"/>
              <a:t>Віктар</a:t>
            </a:r>
            <a:r>
              <a:rPr lang="ru-RU" dirty="0"/>
              <a:t> </a:t>
            </a:r>
            <a:r>
              <a:rPr lang="ru-RU" dirty="0" err="1"/>
              <a:t>Скарабагатаў</a:t>
            </a:r>
            <a:r>
              <a:rPr lang="ru-RU" dirty="0"/>
              <a:t> </a:t>
            </a:r>
            <a:r>
              <a:rPr lang="ru-RU" dirty="0" err="1"/>
              <a:t>слушна</a:t>
            </a:r>
            <a:r>
              <a:rPr lang="ru-RU" dirty="0"/>
              <a:t> </a:t>
            </a:r>
            <a:r>
              <a:rPr lang="ru-RU" dirty="0" err="1"/>
              <a:t>адзначыў</a:t>
            </a:r>
            <a:r>
              <a:rPr lang="ru-RU" dirty="0"/>
              <a:t>, </a:t>
            </a:r>
            <a:r>
              <a:rPr lang="ru-RU" dirty="0" err="1"/>
              <a:t>што</a:t>
            </a:r>
            <a:r>
              <a:rPr lang="ru-RU" dirty="0"/>
              <a:t> </a:t>
            </a:r>
            <a:r>
              <a:rPr lang="ru-RU" dirty="0" err="1"/>
              <a:t>гэта</a:t>
            </a:r>
            <a:r>
              <a:rPr lang="ru-RU" dirty="0"/>
              <a:t> “</a:t>
            </a:r>
            <a:r>
              <a:rPr lang="ru-RU" dirty="0" err="1"/>
              <a:t>выдатная</a:t>
            </a:r>
            <a:r>
              <a:rPr lang="ru-RU" dirty="0"/>
              <a:t> </a:t>
            </a:r>
            <a:r>
              <a:rPr lang="ru-RU" dirty="0" err="1"/>
              <a:t>з’ява</a:t>
            </a:r>
            <a:r>
              <a:rPr lang="ru-RU" dirty="0"/>
              <a:t> </a:t>
            </a:r>
            <a:r>
              <a:rPr lang="ru-RU" dirty="0" err="1"/>
              <a:t>айчыннай</a:t>
            </a:r>
            <a:r>
              <a:rPr lang="ru-RU" dirty="0"/>
              <a:t> культуры, якая </a:t>
            </a:r>
            <a:r>
              <a:rPr lang="ru-RU" dirty="0" err="1"/>
              <a:t>сведчыць</a:t>
            </a:r>
            <a:r>
              <a:rPr lang="ru-RU" dirty="0"/>
              <a:t> </a:t>
            </a:r>
            <a:r>
              <a:rPr lang="ru-RU" dirty="0" err="1"/>
              <a:t>пра</a:t>
            </a:r>
            <a:r>
              <a:rPr lang="ru-RU" dirty="0"/>
              <a:t> </a:t>
            </a:r>
            <a:r>
              <a:rPr lang="ru-RU" dirty="0" err="1"/>
              <a:t>высокі</a:t>
            </a:r>
            <a:r>
              <a:rPr lang="ru-RU" dirty="0"/>
              <a:t> </a:t>
            </a:r>
            <a:r>
              <a:rPr lang="ru-RU" dirty="0" err="1"/>
              <a:t>мастацкі</a:t>
            </a:r>
            <a:r>
              <a:rPr lang="ru-RU" dirty="0"/>
              <a:t> густ і </a:t>
            </a:r>
            <a:r>
              <a:rPr lang="ru-RU" dirty="0" err="1"/>
              <a:t>духоўны</a:t>
            </a:r>
            <a:r>
              <a:rPr lang="ru-RU" dirty="0"/>
              <a:t> </a:t>
            </a:r>
            <a:r>
              <a:rPr lang="ru-RU" dirty="0" err="1"/>
              <a:t>патэнцыял</a:t>
            </a:r>
            <a:r>
              <a:rPr lang="ru-RU" dirty="0"/>
              <a:t> </a:t>
            </a:r>
            <a:r>
              <a:rPr lang="ru-RU" dirty="0" err="1"/>
              <a:t>беларускага</a:t>
            </a:r>
            <a:r>
              <a:rPr lang="ru-RU" dirty="0"/>
              <a:t> народа </a:t>
            </a:r>
            <a:r>
              <a:rPr lang="ru-RU" dirty="0" err="1"/>
              <a:t>ўжо</a:t>
            </a:r>
            <a:r>
              <a:rPr lang="ru-RU" dirty="0"/>
              <a:t> на </a:t>
            </a:r>
            <a:r>
              <a:rPr lang="ru-RU" dirty="0" err="1"/>
              <a:t>пачатку</a:t>
            </a:r>
            <a:r>
              <a:rPr lang="ru-RU" dirty="0"/>
              <a:t> </a:t>
            </a:r>
            <a:r>
              <a:rPr lang="ru-RU" dirty="0" err="1"/>
              <a:t>яго</a:t>
            </a:r>
            <a:r>
              <a:rPr lang="ru-RU" dirty="0"/>
              <a:t> </a:t>
            </a:r>
            <a:r>
              <a:rPr lang="ru-RU" dirty="0" err="1"/>
              <a:t>хрысціянскай</a:t>
            </a:r>
            <a:r>
              <a:rPr lang="ru-RU" dirty="0"/>
              <a:t> </a:t>
            </a:r>
            <a:r>
              <a:rPr lang="ru-RU" dirty="0" err="1"/>
              <a:t>гісторыі</a:t>
            </a:r>
            <a:r>
              <a:rPr lang="ru-RU" dirty="0"/>
              <a:t>”. </a:t>
            </a:r>
            <a:r>
              <a:rPr lang="ru-RU" dirty="0" err="1"/>
              <a:t>Царкоўныя</a:t>
            </a:r>
            <a:r>
              <a:rPr lang="ru-RU" dirty="0"/>
              <a:t> </a:t>
            </a:r>
            <a:r>
              <a:rPr lang="ru-RU" dirty="0" err="1"/>
              <a:t>спевы</a:t>
            </a:r>
            <a:r>
              <a:rPr lang="ru-RU" dirty="0"/>
              <a:t> </a:t>
            </a:r>
            <a:r>
              <a:rPr lang="ru-RU" dirty="0" err="1"/>
              <a:t>пра</a:t>
            </a:r>
            <a:r>
              <a:rPr lang="ru-RU" dirty="0"/>
              <a:t> </a:t>
            </a:r>
            <a:r>
              <a:rPr lang="ru-RU" dirty="0" err="1"/>
              <a:t>Ефрасінню</a:t>
            </a:r>
            <a:r>
              <a:rPr lang="ru-RU" dirty="0"/>
              <a:t> </a:t>
            </a:r>
            <a:r>
              <a:rPr lang="ru-RU" dirty="0" err="1"/>
              <a:t>існуюць</a:t>
            </a:r>
            <a:r>
              <a:rPr lang="ru-RU" dirty="0"/>
              <a:t> </a:t>
            </a:r>
            <a:r>
              <a:rPr lang="ru-RU" dirty="0" err="1"/>
              <a:t>таксама</a:t>
            </a:r>
            <a:r>
              <a:rPr lang="ru-RU" dirty="0"/>
              <a:t> ў </a:t>
            </a:r>
            <a:r>
              <a:rPr lang="ru-RU" dirty="0" err="1"/>
              <a:t>спісах</a:t>
            </a:r>
            <a:r>
              <a:rPr lang="ru-RU" dirty="0"/>
              <a:t> 16-18 </a:t>
            </a:r>
            <a:r>
              <a:rPr lang="ru-RU" dirty="0" err="1"/>
              <a:t>стст</a:t>
            </a:r>
            <a:r>
              <a:rPr lang="ru-RU" dirty="0"/>
              <a:t>., а </a:t>
            </a:r>
            <a:r>
              <a:rPr lang="ru-RU" dirty="0" err="1"/>
              <a:t>найбольш</a:t>
            </a:r>
            <a:r>
              <a:rPr lang="ru-RU" dirty="0"/>
              <a:t> </a:t>
            </a:r>
            <a:r>
              <a:rPr lang="ru-RU" dirty="0" err="1"/>
              <a:t>старажытнай</a:t>
            </a:r>
            <a:r>
              <a:rPr lang="ru-RU" dirty="0"/>
              <a:t> </a:t>
            </a:r>
            <a:r>
              <a:rPr lang="ru-RU" dirty="0" err="1"/>
              <a:t>захаванай</a:t>
            </a:r>
            <a:r>
              <a:rPr lang="ru-RU" dirty="0"/>
              <a:t> </a:t>
            </a:r>
            <a:r>
              <a:rPr lang="ru-RU" dirty="0" err="1"/>
              <a:t>іканапіснай</a:t>
            </a:r>
            <a:r>
              <a:rPr lang="ru-RU" dirty="0"/>
              <a:t> </a:t>
            </a:r>
            <a:r>
              <a:rPr lang="ru-RU" dirty="0" err="1"/>
              <a:t>выявай</a:t>
            </a:r>
            <a:r>
              <a:rPr lang="ru-RU" dirty="0"/>
              <a:t> </a:t>
            </a:r>
            <a:r>
              <a:rPr lang="ru-RU" dirty="0" err="1"/>
              <a:t>асветніцы</a:t>
            </a:r>
            <a:r>
              <a:rPr lang="ru-RU" dirty="0"/>
              <a:t> </a:t>
            </a:r>
            <a:r>
              <a:rPr lang="ru-RU" dirty="0" err="1"/>
              <a:t>лічыцца</a:t>
            </a:r>
            <a:r>
              <a:rPr lang="ru-RU" dirty="0"/>
              <a:t> гравюрная </a:t>
            </a:r>
            <a:r>
              <a:rPr lang="ru-RU" dirty="0" err="1"/>
              <a:t>копія</a:t>
            </a:r>
            <a:r>
              <a:rPr lang="ru-RU" dirty="0"/>
              <a:t> 16 </a:t>
            </a:r>
            <a:r>
              <a:rPr lang="ru-RU" dirty="0" err="1"/>
              <a:t>ст</a:t>
            </a:r>
            <a:r>
              <a:rPr lang="ru-RU" dirty="0"/>
              <a:t>, </a:t>
            </a:r>
            <a:r>
              <a:rPr lang="ru-RU" dirty="0" err="1"/>
              <a:t>зробленая</a:t>
            </a:r>
            <a:r>
              <a:rPr lang="ru-RU" dirty="0"/>
              <a:t> с </a:t>
            </a:r>
            <a:r>
              <a:rPr lang="ru-RU" dirty="0" err="1"/>
              <a:t>даўняга</a:t>
            </a:r>
            <a:r>
              <a:rPr lang="ru-RU" dirty="0"/>
              <a:t> </a:t>
            </a:r>
            <a:r>
              <a:rPr lang="ru-RU" dirty="0" err="1"/>
              <a:t>арыгінала</a:t>
            </a:r>
            <a:r>
              <a:rPr lang="ru-RU" dirty="0"/>
              <a:t>.  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94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314325"/>
            <a:ext cx="9577388" cy="749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1844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13719"/>
            <a:ext cx="878497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+mj-lt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dirty="0">
                <a:latin typeface="+mj-lt"/>
                <a:cs typeface="Times New Roman" panose="02020603050405020304" pitchFamily="18" charset="0"/>
              </a:rPr>
              <a:t>	</a:t>
            </a:r>
            <a:endParaRPr lang="ru-RU" dirty="0" smtClean="0">
              <a:latin typeface="+mj-lt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+mj-lt"/>
                <a:cs typeface="Times New Roman" panose="02020603050405020304" pitchFamily="18" charset="0"/>
              </a:rPr>
              <a:t>	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М</a:t>
            </a:r>
            <a:r>
              <a:rPr lang="ru-RU" dirty="0" err="1" smtClean="0">
                <a:latin typeface="+mj-lt"/>
                <a:cs typeface="Times New Roman" panose="02020603050405020304" pitchFamily="18" charset="0"/>
              </a:rPr>
              <a:t>ясцовае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царкоўнае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шанаванне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асветніцы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ў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Полацкай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зямлі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пачалося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яшчэ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ў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канцы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12 ст.,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калі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тут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існавала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царкоўная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служба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прападобнай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Ефрасінні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Полацкай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і было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складзена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яе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“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Жыціе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”. На </a:t>
            </a:r>
            <a:r>
              <a:rPr lang="ru-RU" dirty="0" err="1" smtClean="0">
                <a:latin typeface="+mj-lt"/>
                <a:cs typeface="Times New Roman" panose="02020603050405020304" pitchFamily="18" charset="0"/>
              </a:rPr>
              <a:t>працягу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наступных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стагоддзяў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гэтае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шанаванне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мела па-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ранейшаму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мясцовы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характар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агульная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служба святой была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зацверджана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Рускай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праваслаўнай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+mj-lt"/>
                <a:cs typeface="Times New Roman" panose="02020603050405020304" pitchFamily="18" charset="0"/>
              </a:rPr>
              <a:t>царквой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толькі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адносна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нядаўна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- у 1893 г. У 1984 г.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яна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была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прылічана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да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Сабора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Беларускіх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святых і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прызнана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святой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апякункай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Беларусі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+mj-lt"/>
                <a:cs typeface="Times New Roman" panose="02020603050405020304" pitchFamily="18" charset="0"/>
              </a:rPr>
              <a:t>	</a:t>
            </a:r>
            <a:r>
              <a:rPr lang="ru-RU" dirty="0" err="1" smtClean="0">
                <a:latin typeface="+mj-lt"/>
                <a:cs typeface="Times New Roman" panose="02020603050405020304" pitchFamily="18" charset="0"/>
              </a:rPr>
              <a:t>Імя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, справы і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вобраз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святой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падзвіжніцы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ігуменні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Ефрасінні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Полацкай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сталі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выдатным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сімвалам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самаадданага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служэння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высакародным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ідэалам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хрысціянскага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гуманізму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міласэрнасці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вернасці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сваёй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Радзіме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Паколькі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яна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прызнана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святой не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толькі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праваслаўнай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, але і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каталіцкай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уніяцкай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цэрквамі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, то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гэта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пераканаўча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сведчыць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пра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тое,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што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ў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шырокім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гістарычным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кантэксце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любая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гуманістычная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праца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карысць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дабра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міласэрнасці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асветы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людзей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не мае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веравызнання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бо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яна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па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сваёй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сутнасці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агульначалавечая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надканфесійная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наднацыянальная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. І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таму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выпадкова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што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святая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Ефрасіння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лічыцца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нябеснай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заступніцай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толькі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самога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роднага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ёй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Полацка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, але і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ўсёй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Беларусі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972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2776</TotalTime>
  <Words>426</Words>
  <Application>Microsoft Office PowerPoint</Application>
  <PresentationFormat>Экран (4:3)</PresentationFormat>
  <Paragraphs>66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«Ефрасіння Полацкая –жанчына са сталёвым характарам»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А. Кузьмiч. Плач Ефрасінні  Полацкай. Палатно, алей 1992 г.</vt:lpstr>
      <vt:lpstr>Кіева-Пячэрская лаўра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158</cp:revision>
  <dcterms:created xsi:type="dcterms:W3CDTF">2022-04-14T08:10:37Z</dcterms:created>
  <dcterms:modified xsi:type="dcterms:W3CDTF">2022-06-15T10:34:13Z</dcterms:modified>
</cp:coreProperties>
</file>