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4" r:id="rId12"/>
    <p:sldId id="273" r:id="rId13"/>
    <p:sldId id="278" r:id="rId14"/>
    <p:sldId id="281" r:id="rId15"/>
    <p:sldId id="279" r:id="rId16"/>
    <p:sldId id="280" r:id="rId17"/>
    <p:sldId id="275" r:id="rId18"/>
    <p:sldId id="276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03" y="-1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2700D6-15CC-40DD-B41C-8B022DE1B97E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72852C-AAE6-4E0C-9230-4449486D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857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1. Привычка вставать рано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85926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«Кто рано встает, тому Бог дает» - известная народная мудрость. В самом деле, если научиться ложиться и вставать пораньше -</a:t>
            </a:r>
            <a:r>
              <a:rPr lang="en-US" dirty="0" smtClean="0"/>
              <a:t> </a:t>
            </a:r>
            <a:r>
              <a:rPr lang="ru-RU" dirty="0" smtClean="0"/>
              <a:t>можно успеть сделать за день намного больше, а устать меньше.</a:t>
            </a:r>
            <a:br>
              <a:rPr lang="ru-RU" dirty="0" smtClean="0"/>
            </a:br>
            <a:r>
              <a:rPr lang="ru-RU" dirty="0" smtClean="0"/>
              <a:t>Такая привычка способствует наладить здоровый образ жизни, почувствовать себя более бодрым и сильным.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489654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77" y="548680"/>
            <a:ext cx="4032599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291375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З-466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Здоровая семья: здоровье и бодрость духа от рождения до глубокой старости: ежедневный уход в домашних условиях / пер. с англ. М. Г.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Луппо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А. Иванова. - Москва : Крон-Пресс, 1994. - 768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\\172.16.0.1\library\Библиотека\Гавриленко\обложка\Untitled.FR12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484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48680"/>
            <a:ext cx="3600399" cy="2916324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312806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613.99:618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Д81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Дуда, Виталий Иванович.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женщины - здоровье нации  : научно-популярная литература / В. И. Дуда, Вл. И. Дуда. - Минск  : Международный центр интеграционной информации. Общественный пресс-центр Дома прессы, 2009. - 143 с. - (Здоровый образ жизни).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548680"/>
            <a:ext cx="4017085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\\172.16.0.1\library\Библиотека\Гавриленко\обложка\Untitled.FR12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1764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3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76673"/>
            <a:ext cx="4223660" cy="1872208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237433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618.2-083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А675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Аничкова, Зоя Яковлевна.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Здоровое материнство / З. Я. Аничкова. - 2-е изд., доп.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 : Медицина, 1982. - 72 с. : ил. - (Науч.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мед. лит. для матерей).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548680"/>
            <a:ext cx="4017085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\\172.16.0.1\library\Библиотека\Гавриленко\обложка\Untitled.FR12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044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1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76672"/>
            <a:ext cx="3888431" cy="151216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284815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613.95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К16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вырастить здорового ребенка / Под ред. В. П. Алферова. - Л. : Медицина. Ленингр.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отд-ние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1991. - 416 с. - (Науч.-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мед. лит-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2051" name="Picture 3" descr="\\172.16.0.1\library\Библиотека\Гавриленко\обложка\Untitled.FR12 - 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3924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4032448" cy="201622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303568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613.96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Ж911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Журавлева,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подростков: социологический анализ : монография / И. В. Журавлева ; Российская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Ин-т социологии. - Москва : Изд-во Ин-та социологии РАН, 2002. - 239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\\172.16.0.1\library\Библиотека\Гавриленко\обложка\Untitled.FR12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2484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76673"/>
            <a:ext cx="4223660" cy="1584175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252759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Т805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Станислав.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Искусство вести здоровый образ жизни / С.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Язвикова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 : Медицина, 1985. - 232 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48680"/>
            <a:ext cx="4089093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\\172.16.0.1\library\Библиотека\Гавриленко\обложка\Untitled.FR12 - 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12" y="476672"/>
            <a:ext cx="4287551" cy="58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4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151653" cy="259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331670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613.96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Т789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Трусь, Елена Ивановна.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здорового образа жизни студентов медицинского университета : монография / Е. И. Трусь, М. Ю.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Сурмач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Министерство здравоохранения Республики Беларусь, Учреждение образования "Гродненский государственный медицинский университет". - Гродно 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ГрГМУ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2018. - 158 с. </a:t>
            </a:r>
          </a:p>
        </p:txBody>
      </p:sp>
      <p:pic>
        <p:nvPicPr>
          <p:cNvPr id="5" name="Picture 2" descr="\\172.16.0.1\library\Библиотека\Гавриленко\обложка\Untitled.FR12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1764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3960439" cy="1512168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62191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613.2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С467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Скурихин, Игорь Михайлович.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правильно питаться / И. М. Скурихин. - Москва 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Агропромиздат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1986. - 240 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548680"/>
            <a:ext cx="4017085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\\172.16.0.1\library\Библиотека\Гавриленко\обложка\Untitled.FR12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764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1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1"/>
            <a:ext cx="3672407" cy="158417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292963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615.8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З-467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своими руками / под ред. Б. 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Дривотинова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пер. с англ. Т. Е.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Комаровской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И.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Козеко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Минск : Полымя, 1996. - 409 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548680"/>
            <a:ext cx="4017085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\\172.16.0.1\library\Библиотека\Гавриленко\обложка\Untitled.FR12 - 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044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48681"/>
            <a:ext cx="3672407" cy="1728191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235598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613.9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А189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Авдулина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Анна Сергеевна.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Жизнь без лекарства  / А. С.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Авдулина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- 2-е изд., доп. - Москва  : Физкультура и спорт, 1982. - 88 с.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476672"/>
            <a:ext cx="4017085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\\172.16.0.1\library\Библиотека\Гавриленко\обложка\Untitled.FR12 - 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91" y="476672"/>
            <a:ext cx="410445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3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13" y="28572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2. Привычка начинать день со стакана чистой воды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214" y="1609168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Пить воду нужно сразу после того, как проснетесь. Так вы «разбудите» свой организм и, в частности, желудочно-кишечный тракт.</a:t>
            </a:r>
            <a:br>
              <a:rPr lang="ru-RU" dirty="0" smtClean="0"/>
            </a:br>
            <a:r>
              <a:rPr lang="ru-RU" dirty="0" smtClean="0"/>
              <a:t>Стакан воды по утрам – очень полезная и здоровая привычка, ведь она помогает сделать кожу гладкой и молодой, организм - чистым, а аппетит - более скромным. По утрам, как утверждают медики, кровь у человека бывает особенно густой. Это означает повышенную вероятность инфарктов.</a:t>
            </a:r>
            <a:br>
              <a:rPr lang="ru-RU" dirty="0" smtClean="0"/>
            </a:br>
            <a:r>
              <a:rPr lang="ru-RU" dirty="0" smtClean="0"/>
              <a:t>Чтобы избежать подобной опасности, давно уже придуман простой и эффективный метод – пить воду, которая успешно разжижает кровь.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1764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5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Итак, подведем итог: вырабатывать полезные привычки нужно! Они помогут нам добиться поставленных целей, обрести успех и достичь желаемого результата!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Полезные и нужные привычки стоит завести.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Будьте здоровы!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Успехов и полезных привычек, друзья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66296"/>
            <a:ext cx="5472608" cy="38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17537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3. Привычка делать зарядку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нужно заставлять себя через силу выполнять комплекс скучных и утомительных упражнений. Это не принесет никакого результата. Лучше займитесь тем, что вам по вкусу - крутите педали велосипеда или велотренажера, танцуйте под заводную веселую музыку, крутите хула-хуп или делайте упражнения на растяжку. Главное, чтобы зарядка доставляла вам удовольствие! Если почувствуете некоторую усталость и боль в мышцах – не пугайтесь, это естественное явление для начинающих.</a:t>
            </a:r>
            <a:br>
              <a:rPr lang="ru-RU" dirty="0" smtClean="0"/>
            </a:br>
            <a:r>
              <a:rPr lang="ru-RU" dirty="0" smtClean="0"/>
              <a:t>Уже через несколько дней все эти ощущения уйдут, уступив место бодрости и наслаждению.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5"/>
            <a:ext cx="45365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3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4. Привычка завтракать и питаться правильно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40072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вы привыкли с утра выпивать чашку кофе, пришла пора сменить эту вредную привычку полезной.</a:t>
            </a:r>
            <a:br>
              <a:rPr lang="ru-RU" dirty="0" smtClean="0"/>
            </a:br>
            <a:r>
              <a:rPr lang="ru-RU" dirty="0" smtClean="0"/>
              <a:t>Не пожалейте 10 минут на приготовление полезного и здорового завтрака для себя, любимого! Сварите кашу, приготовьте омлет, сделайте салат из свежих овощей, отварите кусочек постного мяса... Что-то из предложенного наверняка придется вам по вкусу.</a:t>
            </a:r>
            <a:r>
              <a:rPr lang="en-US" dirty="0" smtClean="0"/>
              <a:t> </a:t>
            </a:r>
            <a:r>
              <a:rPr lang="ru-RU" dirty="0" smtClean="0"/>
              <a:t>Помните, что в меню для завтрака обязательно должны входить кисломолочные продукты и фрукты. А кофе лучше заменить зеленым чаем с медом. Такой завтрак позволит вам с легкостью справиться с огромным количеством дел, ведь ваш организм наполнится невероятной силой и энергией!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3807"/>
            <a:ext cx="3960440" cy="49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5. Привычка работать с перерывами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40072"/>
            <a:ext cx="4536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Человеку, увлеченному интересной работой, очень трудно прерваться. Хочется как можно скорее завершить начатое, удовлетворенно оглядеть дело рук своих, и только потом отдыхать. Чувство, что лучше потрудиться «ударно» на протяжении нескольких часов, чем постоянно прерываться, - неверно!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На самом деле вы сами увидите, насколько легче пойдет работа, если каждый час делать маленький </a:t>
            </a:r>
            <a:endParaRPr lang="en-US" dirty="0" smtClean="0"/>
          </a:p>
          <a:p>
            <a:r>
              <a:rPr lang="ru-RU" dirty="0" smtClean="0"/>
              <a:t>перерыв минут на 5. За эти 5 минут можно размяться, сделав несколько упражнений, выпить чай или съесть яблоко, пройтись по двору или </a:t>
            </a:r>
            <a:endParaRPr lang="en-US" dirty="0" smtClean="0"/>
          </a:p>
          <a:p>
            <a:r>
              <a:rPr lang="ru-RU" dirty="0" smtClean="0"/>
              <a:t>постоять на балконе, вдыхая свежий воздух.</a:t>
            </a:r>
            <a:r>
              <a:rPr lang="en-US" dirty="0" smtClean="0"/>
              <a:t> </a:t>
            </a:r>
            <a:r>
              <a:rPr lang="ru-RU" dirty="0" smtClean="0"/>
              <a:t>Мозг «прочистится», и вас посетят новые мысли.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0324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5716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6. Привычка ходить пешком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вы уже выработали привычку рано вставать, для вас нетрудно будет выйти утром из дома пораньше, чтобы отправиться на работу пешком. В крайнем случае, пройдите хотя бы две-три остановки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идеале, ходить быстрым шагом на свежем воздухе необходимо час в день. Такая отличная привычка - превосходный способ снабдить мозг, да и весь организм, кислородом. В качестве бонусов – стройная фигура и бодрое настроение на весь день!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30000" r="43437" b="8750"/>
          <a:stretch>
            <a:fillRect/>
          </a:stretch>
        </p:blipFill>
        <p:spPr bwMode="auto">
          <a:xfrm>
            <a:off x="4211960" y="1065052"/>
            <a:ext cx="4503444" cy="56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7. Привычка заниматься спортом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dirty="0" smtClean="0"/>
              <a:t>Природа создала нас всех активными существами. Для человека естественно проводить свои дни в движении, а лежание на диване и сиденье перед компьютером на протяжении многих часов – это противоестественно.</a:t>
            </a:r>
            <a:br>
              <a:rPr lang="ru-RU" dirty="0" smtClean="0"/>
            </a:br>
            <a:r>
              <a:rPr lang="ru-RU" dirty="0" smtClean="0"/>
              <a:t>Малоподвижный образ жизни становится причиной лишнего веса, быстрого старения организма и множества проблем со здоровьем. Постарайтесь выделить на занятия любимым видом спорта хотя бы 3 раза в неделю, по полчаса в день.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6085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116632"/>
            <a:ext cx="8496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8. Привычка принимать вечером  теплый душ или ванну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2428868"/>
            <a:ext cx="3384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Теплая вода расслабляет, смывает весь негатив, «налипший» к нам в течение дня.</a:t>
            </a:r>
            <a:br>
              <a:rPr lang="ru-RU" dirty="0" smtClean="0"/>
            </a:br>
            <a:r>
              <a:rPr lang="ru-RU" dirty="0" smtClean="0"/>
              <a:t>Постояв под душем или полежав в теплой ванне, мы готовим свой организм к отдыху, помогая себе быстро и крепко заснуть.</a:t>
            </a:r>
            <a:br>
              <a:rPr lang="ru-RU" dirty="0" smtClean="0"/>
            </a:br>
            <a:r>
              <a:rPr lang="ru-RU" dirty="0" smtClean="0"/>
              <a:t>А ведь полноценный сон - залог хорошего отдыха.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49685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28" y="44624"/>
            <a:ext cx="8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9. Привычка высыпаться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28" y="692696"/>
            <a:ext cx="42981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Регулярное недосыпание разрушает наш организм. Спать рекомендуется не менее 6-7 часов, чтобы организм успел отдохнуть и восстановиться.</a:t>
            </a:r>
            <a:br>
              <a:rPr lang="ru-RU" dirty="0" smtClean="0"/>
            </a:br>
            <a:r>
              <a:rPr lang="ru-RU" dirty="0" smtClean="0"/>
              <a:t>Очень важно! Спать ложиться нужно до 23 часов, поскольку до 24 часов отдыхает именно мозг, психические силы ума. Если из месяца в месяц, из года в год нарушать это правило, то постепенно произойдет снижение концентрации внимания или чрезмерная напряжённость ума. Дальнейшие последствия – хроническая усталость и напряженность.</a:t>
            </a:r>
            <a:br>
              <a:rPr lang="ru-RU" dirty="0" smtClean="0"/>
            </a:br>
            <a:r>
              <a:rPr lang="ru-RU" dirty="0" smtClean="0"/>
              <a:t>Бледный цвет лица, усталый тусклый взгляд, заторможенность, головные боли – всё это признаки нарушения режима дня, человек не дает уму и разуму отдыхать в отведенное для этого природой время.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2484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6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497</TotalTime>
  <Words>472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291375 613.9 З-466  Здоровая семья: здоровье и бодрость духа от рождения до глубокой старости: ежедневный уход в домашних условиях / пер. с англ. М. Г. Луппо, Д. А. Иванова. - Москва : Крон-Пресс, 1994. - 768 с.</vt:lpstr>
      <vt:lpstr>312806 613.99:618 Д81 Дуда, Виталий Иванович.   Здоровье женщины - здоровье нации  : научно-популярная литература / В. И. Дуда, Вл. И. Дуда. - Минск  : Международный центр интеграционной информации. Общественный пресс-центр Дома прессы, 2009. - 143 с. - (Здоровый образ жизни). </vt:lpstr>
      <vt:lpstr>237433 618.2-083 А675 Аничкова, Зоя Яковлевна.   Здоровое материнство / З. Я. Аничкова. - 2-е изд., доп. и перераб. - М. : Медицина, 1982. - 72 с. : ил. - (Науч. попул. мед. лит. для матерей). </vt:lpstr>
      <vt:lpstr>284815 613.95 К16  Как вырастить здорового ребенка / Под ред. В. П. Алферова. - Л. : Медицина. Ленингр. отд-ние, 1991. - 416 с. - (Науч.-попул. мед. лит-ра). </vt:lpstr>
      <vt:lpstr>303568 613.96 Ж911 Журавлева, И. В.   Здоровье подростков: социологический анализ : монография / И. В. Журавлева ; Российская академ. наук. Ин-т социологии. - Москва : Изд-во Ин-та социологии РАН, 2002. - 239 с.</vt:lpstr>
      <vt:lpstr>252759 613.99 Т805 Трча, Станислав.   Искусство вести здоровый образ жизни / С. Трча; Пер. с чеш. В. В. Язвикова. - М. : Медицина, 1985. - 232 с. </vt:lpstr>
      <vt:lpstr>331670 613.96 Т789 Трусь, Елена Ивановна.   Формирование здорового образа жизни студентов медицинского университета : монография / Е. И. Трусь, М. Ю. Сурмач ; Министерство здравоохранения Республики Беларусь, Учреждение образования "Гродненский государственный медицинский университет". - Гродно : ГрГМУ, 2018. - 158 с. </vt:lpstr>
      <vt:lpstr>62191 613.2 С467 Скурихин, Игорь Михайлович.   Как правильно питаться / И. М. Скурихин. - Москва : Агропромиздат, 1986. - 240 с. </vt:lpstr>
      <vt:lpstr>292963 615.8 З-467  Здоровье своими руками / под ред. Б. В. Дривотинова; пер. с англ. Т. Е. Комаровской, А. И. Козеко. - Минск : Полымя, 1996. - 409 с. </vt:lpstr>
      <vt:lpstr>235598 613.9 А189 Авдулина, Анна Сергеевна.   Жизнь без лекарства  / А. С. Авдулина. - 2-е изд., доп. - Москва  : Физкультура и спорт, 1982. - 88 с. -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67.400.8-324(4Беи) И327  Избирательный кодекс Республики Беларусь [Текст] : с изменениями и дополнениями по сост. на 20 июня 2008 г. - 6-е изд., стереотип. - Минск : Национальный центр правовой информации Республики Беларусь, 2008. - 189, [1] с. - Библиогр.: с. 178-[190]. - ISBN 978-985-6488-79-8 (в пер.) : 4921 р.</dc:title>
  <dc:creator>admin</dc:creator>
  <cp:lastModifiedBy>Пользователь Windows</cp:lastModifiedBy>
  <cp:revision>59</cp:revision>
  <dcterms:created xsi:type="dcterms:W3CDTF">2020-06-29T11:09:27Z</dcterms:created>
  <dcterms:modified xsi:type="dcterms:W3CDTF">2021-05-18T16:49:05Z</dcterms:modified>
</cp:coreProperties>
</file>